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  <p:sldMasterId id="2147483648" r:id="rId5"/>
    <p:sldMasterId id="2147483717" r:id="rId6"/>
    <p:sldMasterId id="2147483722" r:id="rId7"/>
  </p:sldMasterIdLst>
  <p:notesMasterIdLst>
    <p:notesMasterId r:id="rId27"/>
  </p:notesMasterIdLst>
  <p:handoutMasterIdLst>
    <p:handoutMasterId r:id="rId28"/>
  </p:handoutMasterIdLst>
  <p:sldIdLst>
    <p:sldId id="277" r:id="rId8"/>
    <p:sldId id="370" r:id="rId9"/>
    <p:sldId id="2145707176" r:id="rId10"/>
    <p:sldId id="2145707175" r:id="rId11"/>
    <p:sldId id="2086971620" r:id="rId12"/>
    <p:sldId id="383" r:id="rId13"/>
    <p:sldId id="2086971590" r:id="rId14"/>
    <p:sldId id="2145707173" r:id="rId15"/>
    <p:sldId id="262" r:id="rId16"/>
    <p:sldId id="271" r:id="rId17"/>
    <p:sldId id="2086971612" r:id="rId18"/>
    <p:sldId id="2145707177" r:id="rId19"/>
    <p:sldId id="266" r:id="rId20"/>
    <p:sldId id="267" r:id="rId21"/>
    <p:sldId id="268" r:id="rId22"/>
    <p:sldId id="2086971616" r:id="rId23"/>
    <p:sldId id="2086971618" r:id="rId24"/>
    <p:sldId id="2086971619" r:id="rId25"/>
    <p:sldId id="381" r:id="rId26"/>
  </p:sldIdLst>
  <p:sldSz cx="12192000" cy="6858000"/>
  <p:notesSz cx="6858000" cy="9144000"/>
  <p:embeddedFontLst>
    <p:embeddedFont>
      <p:font typeface="Avenir Next LT Pro" panose="020B0504020202020204" pitchFamily="34" charset="0"/>
      <p:regular r:id="rId29"/>
      <p:bold r:id="rId30"/>
      <p:italic r:id="rId31"/>
      <p:boldItalic r:id="rId32"/>
    </p:embeddedFont>
    <p:embeddedFont>
      <p:font typeface="Poppins" panose="00000500000000000000" pitchFamily="2" charset="0"/>
      <p:regular r:id="rId33"/>
      <p:bold r:id="rId34"/>
      <p:italic r:id="rId35"/>
      <p:boldItalic r:id="rId36"/>
    </p:embeddedFont>
    <p:embeddedFont>
      <p:font typeface="Poppins SemiBold" panose="00000700000000000000" pitchFamily="2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mode | title slide" id="{CB665287-4BB3-4A84-84F1-3473CE2B3AEC}">
          <p14:sldIdLst>
            <p14:sldId id="277"/>
            <p14:sldId id="370"/>
            <p14:sldId id="2145707176"/>
            <p14:sldId id="2145707175"/>
            <p14:sldId id="2086971620"/>
            <p14:sldId id="383"/>
            <p14:sldId id="2086971590"/>
            <p14:sldId id="2145707173"/>
            <p14:sldId id="262"/>
            <p14:sldId id="271"/>
            <p14:sldId id="2086971612"/>
            <p14:sldId id="2145707177"/>
            <p14:sldId id="266"/>
            <p14:sldId id="267"/>
            <p14:sldId id="268"/>
            <p14:sldId id="2086971616"/>
            <p14:sldId id="2086971618"/>
            <p14:sldId id="2086971619"/>
            <p14:sldId id="381"/>
          </p14:sldIdLst>
        </p14:section>
        <p14:section name="Light mode | basic layouts" id="{BD502495-D6DB-4889-988C-D31F7E74F681}">
          <p14:sldIdLst/>
        </p14:section>
        <p14:section name="Light mode | layout options" id="{BDECC919-880D-4BA0-9339-70BDB1A5CE14}">
          <p14:sldIdLst/>
        </p14:section>
        <p14:section name="Light mode | closing slides" id="{E487ECAC-2452-4034-A13B-36C3630CCE02}">
          <p14:sldIdLst/>
        </p14:section>
        <p14:section name="Dark mode | title slide" id="{7A08B73E-75B3-4C3A-8F76-44932538741D}">
          <p14:sldIdLst/>
        </p14:section>
        <p14:section name="Dark mode | section dividers" id="{52EA4516-183D-4F15-B74D-FAF2EA8F1E9D}">
          <p14:sldIdLst/>
        </p14:section>
        <p14:section name="Dark mode | basic layouts" id="{C6CCF633-ED8D-40B9-BF58-894689220628}">
          <p14:sldIdLst/>
        </p14:section>
        <p14:section name="Dark mode | layout options" id="{F6BB2CC0-653C-4DF7-9297-2634CD04A896}">
          <p14:sldIdLst/>
        </p14:section>
        <p14:section name="Dark mode | closing slides" id="{6C57CAB2-D050-4FD5-859E-FE5934DB900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A6FF46"/>
    <a:srgbClr val="0EAFE0"/>
    <a:srgbClr val="FFFFFF"/>
    <a:srgbClr val="198EE2"/>
    <a:srgbClr val="3ECAFA"/>
    <a:srgbClr val="82D300"/>
    <a:srgbClr val="FF930A"/>
    <a:srgbClr val="69CA00"/>
    <a:srgbClr val="F9B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3226C-723A-C722-1EAA-406686EFFF12}" v="52" dt="2025-06-04T13:48:53.0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font" Target="fonts/font11.fntdata"/><Relationship Id="rId21" Type="http://schemas.openxmlformats.org/officeDocument/2006/relationships/slide" Target="slides/slide14.xml"/><Relationship Id="rId34" Type="http://schemas.openxmlformats.org/officeDocument/2006/relationships/font" Target="fonts/font6.fntdata"/><Relationship Id="rId42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handoutMaster" Target="handoutMasters/handoutMaster1.xml"/><Relationship Id="rId36" Type="http://schemas.openxmlformats.org/officeDocument/2006/relationships/font" Target="fonts/font8.fntdata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font" Target="fonts/font3.fntdata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theme" Target="theme/theme1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microsoft.com/office/2015/10/relationships/revisionInfo" Target="revisionInfo.xml"/><Relationship Id="rId20" Type="http://schemas.openxmlformats.org/officeDocument/2006/relationships/slide" Target="slides/slide13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edana Ghenea" userId="S::gabriela-loredana.ghenea@nxp.com::fc12e64d-4f18-42d9-879e-295e73f466ac" providerId="AD" clId="Web-{266F66D5-8F0E-747E-4AFB-C91E55B63D39}"/>
    <pc:docChg chg="sldOrd">
      <pc:chgData name="Loredana Ghenea" userId="S::gabriela-loredana.ghenea@nxp.com::fc12e64d-4f18-42d9-879e-295e73f466ac" providerId="AD" clId="Web-{266F66D5-8F0E-747E-4AFB-C91E55B63D39}" dt="2024-09-26T13:11:50.569" v="0"/>
      <pc:docMkLst>
        <pc:docMk/>
      </pc:docMkLst>
      <pc:sldChg chg="ord">
        <pc:chgData name="Loredana Ghenea" userId="S::gabriela-loredana.ghenea@nxp.com::fc12e64d-4f18-42d9-879e-295e73f466ac" providerId="AD" clId="Web-{266F66D5-8F0E-747E-4AFB-C91E55B63D39}" dt="2024-09-26T13:11:50.569" v="0"/>
        <pc:sldMkLst>
          <pc:docMk/>
          <pc:sldMk cId="2582579669" sldId="2086971507"/>
        </pc:sldMkLst>
      </pc:sldChg>
    </pc:docChg>
  </pc:docChgLst>
  <pc:docChgLst>
    <pc:chgData name="Andrei Girnet" userId="S::andrei.girnet@nxp.com::f7243072-23d9-4f03-a434-113094ef4301" providerId="AD" clId="Web-{9C38D7CD-77C4-FC73-8AC9-731115BB8E90}"/>
    <pc:docChg chg="sldOrd">
      <pc:chgData name="Andrei Girnet" userId="S::andrei.girnet@nxp.com::f7243072-23d9-4f03-a434-113094ef4301" providerId="AD" clId="Web-{9C38D7CD-77C4-FC73-8AC9-731115BB8E90}" dt="2024-10-16T10:40:41.862" v="0"/>
      <pc:docMkLst>
        <pc:docMk/>
      </pc:docMkLst>
      <pc:sldChg chg="ord">
        <pc:chgData name="Andrei Girnet" userId="S::andrei.girnet@nxp.com::f7243072-23d9-4f03-a434-113094ef4301" providerId="AD" clId="Web-{9C38D7CD-77C4-FC73-8AC9-731115BB8E90}" dt="2024-10-16T10:40:41.862" v="0"/>
        <pc:sldMkLst>
          <pc:docMk/>
          <pc:sldMk cId="136393375" sldId="2086971589"/>
        </pc:sldMkLst>
      </pc:sldChg>
    </pc:docChg>
  </pc:docChgLst>
  <pc:docChgLst>
    <pc:chgData name="Cristina Toader" userId="aefe57ae-8873-409d-a68d-503e819f525a" providerId="ADAL" clId="{F0725880-811B-43C3-B130-6292729D78A9}"/>
    <pc:docChg chg="undo redo custSel addSld delSld modSld sldOrd modSection">
      <pc:chgData name="Cristina Toader" userId="aefe57ae-8873-409d-a68d-503e819f525a" providerId="ADAL" clId="{F0725880-811B-43C3-B130-6292729D78A9}" dt="2024-10-20T15:14:23.621" v="619" actId="20577"/>
      <pc:docMkLst>
        <pc:docMk/>
      </pc:docMkLst>
      <pc:sldChg chg="modSp mod">
        <pc:chgData name="Cristina Toader" userId="aefe57ae-8873-409d-a68d-503e819f525a" providerId="ADAL" clId="{F0725880-811B-43C3-B130-6292729D78A9}" dt="2024-10-20T14:20:36.252" v="29" actId="732"/>
        <pc:sldMkLst>
          <pc:docMk/>
          <pc:sldMk cId="1685444687" sldId="2086971591"/>
        </pc:sldMkLst>
        <pc:picChg chg="mod modCrop">
          <ac:chgData name="Cristina Toader" userId="aefe57ae-8873-409d-a68d-503e819f525a" providerId="ADAL" clId="{F0725880-811B-43C3-B130-6292729D78A9}" dt="2024-10-20T14:20:36.252" v="29" actId="732"/>
          <ac:picMkLst>
            <pc:docMk/>
            <pc:sldMk cId="1685444687" sldId="2086971591"/>
            <ac:picMk id="13" creationId="{D2F13EB2-F5F4-3B4C-004D-423409DB78AD}"/>
          </ac:picMkLst>
        </pc:picChg>
      </pc:sldChg>
      <pc:sldChg chg="modSp add mod ord">
        <pc:chgData name="Cristina Toader" userId="aefe57ae-8873-409d-a68d-503e819f525a" providerId="ADAL" clId="{F0725880-811B-43C3-B130-6292729D78A9}" dt="2024-10-20T14:18:54.084" v="26" actId="20577"/>
        <pc:sldMkLst>
          <pc:docMk/>
          <pc:sldMk cId="2446593916" sldId="2086971604"/>
        </pc:sldMkLst>
        <pc:spChg chg="mod">
          <ac:chgData name="Cristina Toader" userId="aefe57ae-8873-409d-a68d-503e819f525a" providerId="ADAL" clId="{F0725880-811B-43C3-B130-6292729D78A9}" dt="2024-10-20T14:18:54.084" v="26" actId="20577"/>
          <ac:spMkLst>
            <pc:docMk/>
            <pc:sldMk cId="2446593916" sldId="2086971604"/>
            <ac:spMk id="6" creationId="{25F67572-B87A-95B4-8AA6-2F2B7822AF67}"/>
          </ac:spMkLst>
        </pc:spChg>
      </pc:sldChg>
      <pc:sldChg chg="add del">
        <pc:chgData name="Cristina Toader" userId="aefe57ae-8873-409d-a68d-503e819f525a" providerId="ADAL" clId="{F0725880-811B-43C3-B130-6292729D78A9}" dt="2024-10-20T14:11:15.687" v="1" actId="47"/>
        <pc:sldMkLst>
          <pc:docMk/>
          <pc:sldMk cId="2818665108" sldId="2086971604"/>
        </pc:sldMkLst>
      </pc:sldChg>
      <pc:sldChg chg="new del">
        <pc:chgData name="Cristina Toader" userId="aefe57ae-8873-409d-a68d-503e819f525a" providerId="ADAL" clId="{F0725880-811B-43C3-B130-6292729D78A9}" dt="2024-10-20T14:16:29.103" v="16" actId="47"/>
        <pc:sldMkLst>
          <pc:docMk/>
          <pc:sldMk cId="33944266" sldId="2086971605"/>
        </pc:sldMkLst>
      </pc:sldChg>
      <pc:sldChg chg="modSp new mod">
        <pc:chgData name="Cristina Toader" userId="aefe57ae-8873-409d-a68d-503e819f525a" providerId="ADAL" clId="{F0725880-811B-43C3-B130-6292729D78A9}" dt="2024-10-20T15:14:06.850" v="586" actId="20577"/>
        <pc:sldMkLst>
          <pc:docMk/>
          <pc:sldMk cId="2749759830" sldId="2086971605"/>
        </pc:sldMkLst>
        <pc:spChg chg="mod">
          <ac:chgData name="Cristina Toader" userId="aefe57ae-8873-409d-a68d-503e819f525a" providerId="ADAL" clId="{F0725880-811B-43C3-B130-6292729D78A9}" dt="2024-10-20T15:14:06.850" v="586" actId="20577"/>
          <ac:spMkLst>
            <pc:docMk/>
            <pc:sldMk cId="2749759830" sldId="2086971605"/>
            <ac:spMk id="2" creationId="{ACFC4AE4-0DD4-BD06-5355-127A993CB5D8}"/>
          </ac:spMkLst>
        </pc:spChg>
        <pc:spChg chg="mod">
          <ac:chgData name="Cristina Toader" userId="aefe57ae-8873-409d-a68d-503e819f525a" providerId="ADAL" clId="{F0725880-811B-43C3-B130-6292729D78A9}" dt="2024-10-20T14:35:11.707" v="205" actId="20577"/>
          <ac:spMkLst>
            <pc:docMk/>
            <pc:sldMk cId="2749759830" sldId="2086971605"/>
            <ac:spMk id="3" creationId="{D714D95F-F604-7BD9-A7B8-8DFEE958EDD5}"/>
          </ac:spMkLst>
        </pc:spChg>
      </pc:sldChg>
      <pc:sldChg chg="addSp modSp add mod">
        <pc:chgData name="Cristina Toader" userId="aefe57ae-8873-409d-a68d-503e819f525a" providerId="ADAL" clId="{F0725880-811B-43C3-B130-6292729D78A9}" dt="2024-10-20T15:09:26.222" v="410" actId="114"/>
        <pc:sldMkLst>
          <pc:docMk/>
          <pc:sldMk cId="2864441254" sldId="2086971606"/>
        </pc:sldMkLst>
        <pc:spChg chg="mod">
          <ac:chgData name="Cristina Toader" userId="aefe57ae-8873-409d-a68d-503e819f525a" providerId="ADAL" clId="{F0725880-811B-43C3-B130-6292729D78A9}" dt="2024-10-20T15:09:26.222" v="410" actId="114"/>
          <ac:spMkLst>
            <pc:docMk/>
            <pc:sldMk cId="2864441254" sldId="2086971606"/>
            <ac:spMk id="2" creationId="{ACFC4AE4-0DD4-BD06-5355-127A993CB5D8}"/>
          </ac:spMkLst>
        </pc:spChg>
        <pc:spChg chg="mod">
          <ac:chgData name="Cristina Toader" userId="aefe57ae-8873-409d-a68d-503e819f525a" providerId="ADAL" clId="{F0725880-811B-43C3-B130-6292729D78A9}" dt="2024-10-20T14:21:51.168" v="81" actId="20577"/>
          <ac:spMkLst>
            <pc:docMk/>
            <pc:sldMk cId="2864441254" sldId="2086971606"/>
            <ac:spMk id="3" creationId="{D714D95F-F604-7BD9-A7B8-8DFEE958EDD5}"/>
          </ac:spMkLst>
        </pc:spChg>
        <pc:spChg chg="add mod">
          <ac:chgData name="Cristina Toader" userId="aefe57ae-8873-409d-a68d-503e819f525a" providerId="ADAL" clId="{F0725880-811B-43C3-B130-6292729D78A9}" dt="2024-10-20T15:07:31.043" v="386" actId="113"/>
          <ac:spMkLst>
            <pc:docMk/>
            <pc:sldMk cId="2864441254" sldId="2086971606"/>
            <ac:spMk id="5" creationId="{76E07242-2FB3-8A62-A97A-04B200555A53}"/>
          </ac:spMkLst>
        </pc:spChg>
        <pc:picChg chg="add mod">
          <ac:chgData name="Cristina Toader" userId="aefe57ae-8873-409d-a68d-503e819f525a" providerId="ADAL" clId="{F0725880-811B-43C3-B130-6292729D78A9}" dt="2024-10-20T15:06:15.803" v="367" actId="1076"/>
          <ac:picMkLst>
            <pc:docMk/>
            <pc:sldMk cId="2864441254" sldId="2086971606"/>
            <ac:picMk id="4" creationId="{BCA7F29C-B001-D2ED-CBEF-94E4C3166F37}"/>
          </ac:picMkLst>
        </pc:picChg>
      </pc:sldChg>
      <pc:sldChg chg="modSp add mod">
        <pc:chgData name="Cristina Toader" userId="aefe57ae-8873-409d-a68d-503e819f525a" providerId="ADAL" clId="{F0725880-811B-43C3-B130-6292729D78A9}" dt="2024-10-20T14:56:11.822" v="332" actId="20577"/>
        <pc:sldMkLst>
          <pc:docMk/>
          <pc:sldMk cId="1661665501" sldId="2086971607"/>
        </pc:sldMkLst>
        <pc:spChg chg="mod">
          <ac:chgData name="Cristina Toader" userId="aefe57ae-8873-409d-a68d-503e819f525a" providerId="ADAL" clId="{F0725880-811B-43C3-B130-6292729D78A9}" dt="2024-10-20T14:56:11.822" v="332" actId="20577"/>
          <ac:spMkLst>
            <pc:docMk/>
            <pc:sldMk cId="1661665501" sldId="2086971607"/>
            <ac:spMk id="2" creationId="{ACFC4AE4-0DD4-BD06-5355-127A993CB5D8}"/>
          </ac:spMkLst>
        </pc:spChg>
        <pc:spChg chg="mod">
          <ac:chgData name="Cristina Toader" userId="aefe57ae-8873-409d-a68d-503e819f525a" providerId="ADAL" clId="{F0725880-811B-43C3-B130-6292729D78A9}" dt="2024-10-20T14:22:36.048" v="173" actId="20577"/>
          <ac:spMkLst>
            <pc:docMk/>
            <pc:sldMk cId="1661665501" sldId="2086971607"/>
            <ac:spMk id="3" creationId="{D714D95F-F604-7BD9-A7B8-8DFEE958EDD5}"/>
          </ac:spMkLst>
        </pc:spChg>
      </pc:sldChg>
      <pc:sldChg chg="modSp add mod">
        <pc:chgData name="Cristina Toader" userId="aefe57ae-8873-409d-a68d-503e819f525a" providerId="ADAL" clId="{F0725880-811B-43C3-B130-6292729D78A9}" dt="2024-10-20T14:39:43.576" v="224" actId="20577"/>
        <pc:sldMkLst>
          <pc:docMk/>
          <pc:sldMk cId="4210471613" sldId="2086971608"/>
        </pc:sldMkLst>
        <pc:spChg chg="mod">
          <ac:chgData name="Cristina Toader" userId="aefe57ae-8873-409d-a68d-503e819f525a" providerId="ADAL" clId="{F0725880-811B-43C3-B130-6292729D78A9}" dt="2024-10-20T14:39:43.576" v="224" actId="20577"/>
          <ac:spMkLst>
            <pc:docMk/>
            <pc:sldMk cId="4210471613" sldId="2086971608"/>
            <ac:spMk id="3" creationId="{D714D95F-F604-7BD9-A7B8-8DFEE958EDD5}"/>
          </ac:spMkLst>
        </pc:spChg>
      </pc:sldChg>
      <pc:sldChg chg="modSp add mod">
        <pc:chgData name="Cristina Toader" userId="aefe57ae-8873-409d-a68d-503e819f525a" providerId="ADAL" clId="{F0725880-811B-43C3-B130-6292729D78A9}" dt="2024-10-20T15:14:23.621" v="619" actId="20577"/>
        <pc:sldMkLst>
          <pc:docMk/>
          <pc:sldMk cId="3214768932" sldId="2086971609"/>
        </pc:sldMkLst>
        <pc:spChg chg="mod">
          <ac:chgData name="Cristina Toader" userId="aefe57ae-8873-409d-a68d-503e819f525a" providerId="ADAL" clId="{F0725880-811B-43C3-B130-6292729D78A9}" dt="2024-10-20T15:14:23.621" v="619" actId="20577"/>
          <ac:spMkLst>
            <pc:docMk/>
            <pc:sldMk cId="3214768932" sldId="2086971609"/>
            <ac:spMk id="2" creationId="{ACFC4AE4-0DD4-BD06-5355-127A993CB5D8}"/>
          </ac:spMkLst>
        </pc:spChg>
      </pc:sldChg>
      <pc:sldChg chg="modSp add mod">
        <pc:chgData name="Cristina Toader" userId="aefe57ae-8873-409d-a68d-503e819f525a" providerId="ADAL" clId="{F0725880-811B-43C3-B130-6292729D78A9}" dt="2024-10-20T14:39:51.026" v="235" actId="20577"/>
        <pc:sldMkLst>
          <pc:docMk/>
          <pc:sldMk cId="4039090770" sldId="2086971610"/>
        </pc:sldMkLst>
        <pc:spChg chg="mod">
          <ac:chgData name="Cristina Toader" userId="aefe57ae-8873-409d-a68d-503e819f525a" providerId="ADAL" clId="{F0725880-811B-43C3-B130-6292729D78A9}" dt="2024-10-20T14:39:51.026" v="235" actId="20577"/>
          <ac:spMkLst>
            <pc:docMk/>
            <pc:sldMk cId="4039090770" sldId="2086971610"/>
            <ac:spMk id="3" creationId="{D714D95F-F604-7BD9-A7B8-8DFEE958EDD5}"/>
          </ac:spMkLst>
        </pc:spChg>
      </pc:sldChg>
      <pc:sldChg chg="addSp modSp new mod">
        <pc:chgData name="Cristina Toader" userId="aefe57ae-8873-409d-a68d-503e819f525a" providerId="ADAL" clId="{F0725880-811B-43C3-B130-6292729D78A9}" dt="2024-10-20T15:08:36.413" v="401" actId="1076"/>
        <pc:sldMkLst>
          <pc:docMk/>
          <pc:sldMk cId="3121240634" sldId="2086971611"/>
        </pc:sldMkLst>
        <pc:spChg chg="mod">
          <ac:chgData name="Cristina Toader" userId="aefe57ae-8873-409d-a68d-503e819f525a" providerId="ADAL" clId="{F0725880-811B-43C3-B130-6292729D78A9}" dt="2024-10-20T15:08:23.239" v="397" actId="14100"/>
          <ac:spMkLst>
            <pc:docMk/>
            <pc:sldMk cId="3121240634" sldId="2086971611"/>
            <ac:spMk id="2" creationId="{65361CCF-8FA6-35AC-D63B-09C76D80A427}"/>
          </ac:spMkLst>
        </pc:spChg>
        <pc:spChg chg="mod">
          <ac:chgData name="Cristina Toader" userId="aefe57ae-8873-409d-a68d-503e819f525a" providerId="ADAL" clId="{F0725880-811B-43C3-B130-6292729D78A9}" dt="2024-10-20T15:08:00.449" v="388"/>
          <ac:spMkLst>
            <pc:docMk/>
            <pc:sldMk cId="3121240634" sldId="2086971611"/>
            <ac:spMk id="3" creationId="{9BE99793-2ACF-D642-0ECA-5DF864626282}"/>
          </ac:spMkLst>
        </pc:spChg>
        <pc:picChg chg="add mod">
          <ac:chgData name="Cristina Toader" userId="aefe57ae-8873-409d-a68d-503e819f525a" providerId="ADAL" clId="{F0725880-811B-43C3-B130-6292729D78A9}" dt="2024-10-20T15:08:36.413" v="401" actId="1076"/>
          <ac:picMkLst>
            <pc:docMk/>
            <pc:sldMk cId="3121240634" sldId="2086971611"/>
            <ac:picMk id="4" creationId="{A6E16B84-EEF4-2F81-27EB-E9A99D1B9703}"/>
          </ac:picMkLst>
        </pc:picChg>
      </pc:sldChg>
    </pc:docChg>
  </pc:docChgLst>
  <pc:docChgLst>
    <pc:chgData name="Loredana Ghenea" userId="S::gabriela-loredana.ghenea@nxp.com::fc12e64d-4f18-42d9-879e-295e73f466ac" providerId="AD" clId="Web-{A5270507-EDCB-A191-841D-E69A43283964}"/>
    <pc:docChg chg="addSld delSld modSld sldOrd modSection">
      <pc:chgData name="Loredana Ghenea" userId="S::gabriela-loredana.ghenea@nxp.com::fc12e64d-4f18-42d9-879e-295e73f466ac" providerId="AD" clId="Web-{A5270507-EDCB-A191-841D-E69A43283964}" dt="2024-10-17T13:50:10.906" v="390" actId="20577"/>
      <pc:docMkLst>
        <pc:docMk/>
      </pc:docMkLst>
      <pc:sldChg chg="del">
        <pc:chgData name="Loredana Ghenea" userId="S::gabriela-loredana.ghenea@nxp.com::fc12e64d-4f18-42d9-879e-295e73f466ac" providerId="AD" clId="Web-{A5270507-EDCB-A191-841D-E69A43283964}" dt="2024-10-17T13:28:28.510" v="235"/>
        <pc:sldMkLst>
          <pc:docMk/>
          <pc:sldMk cId="1913281274" sldId="320"/>
        </pc:sldMkLst>
      </pc:sldChg>
      <pc:sldChg chg="modSp">
        <pc:chgData name="Loredana Ghenea" userId="S::gabriela-loredana.ghenea@nxp.com::fc12e64d-4f18-42d9-879e-295e73f466ac" providerId="AD" clId="Web-{A5270507-EDCB-A191-841D-E69A43283964}" dt="2024-10-17T13:20:58.762" v="86" actId="20577"/>
        <pc:sldMkLst>
          <pc:docMk/>
          <pc:sldMk cId="1309283612" sldId="2086971538"/>
        </pc:sldMkLst>
        <pc:spChg chg="mod">
          <ac:chgData name="Loredana Ghenea" userId="S::gabriela-loredana.ghenea@nxp.com::fc12e64d-4f18-42d9-879e-295e73f466ac" providerId="AD" clId="Web-{A5270507-EDCB-A191-841D-E69A43283964}" dt="2024-10-17T13:20:58.762" v="86" actId="20577"/>
          <ac:spMkLst>
            <pc:docMk/>
            <pc:sldMk cId="1309283612" sldId="2086971538"/>
            <ac:spMk id="4" creationId="{68950F95-04A4-41EB-BF74-D920AC027509}"/>
          </ac:spMkLst>
        </pc:spChg>
      </pc:sldChg>
      <pc:sldChg chg="modSp new">
        <pc:chgData name="Loredana Ghenea" userId="S::gabriela-loredana.ghenea@nxp.com::fc12e64d-4f18-42d9-879e-295e73f466ac" providerId="AD" clId="Web-{A5270507-EDCB-A191-841D-E69A43283964}" dt="2024-10-17T13:24:35.635" v="126" actId="20577"/>
        <pc:sldMkLst>
          <pc:docMk/>
          <pc:sldMk cId="2665506345" sldId="2086971597"/>
        </pc:sldMkLst>
        <pc:spChg chg="mod">
          <ac:chgData name="Loredana Ghenea" userId="S::gabriela-loredana.ghenea@nxp.com::fc12e64d-4f18-42d9-879e-295e73f466ac" providerId="AD" clId="Web-{A5270507-EDCB-A191-841D-E69A43283964}" dt="2024-10-17T13:24:35.635" v="126" actId="20577"/>
          <ac:spMkLst>
            <pc:docMk/>
            <pc:sldMk cId="2665506345" sldId="2086971597"/>
            <ac:spMk id="2" creationId="{35769C8B-8A6C-8351-920E-3B5E87F18AF1}"/>
          </ac:spMkLst>
        </pc:spChg>
        <pc:spChg chg="mod">
          <ac:chgData name="Loredana Ghenea" userId="S::gabriela-loredana.ghenea@nxp.com::fc12e64d-4f18-42d9-879e-295e73f466ac" providerId="AD" clId="Web-{A5270507-EDCB-A191-841D-E69A43283964}" dt="2024-10-17T13:23:32.162" v="117" actId="20577"/>
          <ac:spMkLst>
            <pc:docMk/>
            <pc:sldMk cId="2665506345" sldId="2086971597"/>
            <ac:spMk id="3" creationId="{64209068-0919-0B21-6C38-A1DEB1FFD2AF}"/>
          </ac:spMkLst>
        </pc:spChg>
      </pc:sldChg>
      <pc:sldChg chg="modSp new del">
        <pc:chgData name="Loredana Ghenea" userId="S::gabriela-loredana.ghenea@nxp.com::fc12e64d-4f18-42d9-879e-295e73f466ac" providerId="AD" clId="Web-{A5270507-EDCB-A191-841D-E69A43283964}" dt="2024-10-17T13:23:56.648" v="118"/>
        <pc:sldMkLst>
          <pc:docMk/>
          <pc:sldMk cId="605068050" sldId="2086971598"/>
        </pc:sldMkLst>
      </pc:sldChg>
      <pc:sldChg chg="modSp add ord replId">
        <pc:chgData name="Loredana Ghenea" userId="S::gabriela-loredana.ghenea@nxp.com::fc12e64d-4f18-42d9-879e-295e73f466ac" providerId="AD" clId="Web-{A5270507-EDCB-A191-841D-E69A43283964}" dt="2024-10-17T13:49:38.091" v="388"/>
        <pc:sldMkLst>
          <pc:docMk/>
          <pc:sldMk cId="1357209966" sldId="2086971598"/>
        </pc:sldMkLst>
        <pc:spChg chg="mod">
          <ac:chgData name="Loredana Ghenea" userId="S::gabriela-loredana.ghenea@nxp.com::fc12e64d-4f18-42d9-879e-295e73f466ac" providerId="AD" clId="Web-{A5270507-EDCB-A191-841D-E69A43283964}" dt="2024-10-17T13:24:51.152" v="134" actId="20577"/>
          <ac:spMkLst>
            <pc:docMk/>
            <pc:sldMk cId="1357209966" sldId="2086971598"/>
            <ac:spMk id="3" creationId="{AB277984-AB38-4FA5-A3FE-85209908555C}"/>
          </ac:spMkLst>
        </pc:spChg>
        <pc:spChg chg="mod">
          <ac:chgData name="Loredana Ghenea" userId="S::gabriela-loredana.ghenea@nxp.com::fc12e64d-4f18-42d9-879e-295e73f466ac" providerId="AD" clId="Web-{A5270507-EDCB-A191-841D-E69A43283964}" dt="2024-10-17T13:49:38.091" v="388"/>
          <ac:spMkLst>
            <pc:docMk/>
            <pc:sldMk cId="1357209966" sldId="2086971598"/>
            <ac:spMk id="4" creationId="{68950F95-04A4-41EB-BF74-D920AC027509}"/>
          </ac:spMkLst>
        </pc:spChg>
      </pc:sldChg>
      <pc:sldChg chg="modSp add replId">
        <pc:chgData name="Loredana Ghenea" userId="S::gabriela-loredana.ghenea@nxp.com::fc12e64d-4f18-42d9-879e-295e73f466ac" providerId="AD" clId="Web-{A5270507-EDCB-A191-841D-E69A43283964}" dt="2024-10-17T13:38:32.158" v="272" actId="20577"/>
        <pc:sldMkLst>
          <pc:docMk/>
          <pc:sldMk cId="2450827939" sldId="2086971599"/>
        </pc:sldMkLst>
        <pc:spChg chg="mod">
          <ac:chgData name="Loredana Ghenea" userId="S::gabriela-loredana.ghenea@nxp.com::fc12e64d-4f18-42d9-879e-295e73f466ac" providerId="AD" clId="Web-{A5270507-EDCB-A191-841D-E69A43283964}" dt="2024-10-17T13:38:32.158" v="272" actId="20577"/>
          <ac:spMkLst>
            <pc:docMk/>
            <pc:sldMk cId="2450827939" sldId="2086971599"/>
            <ac:spMk id="4" creationId="{68950F95-04A4-41EB-BF74-D920AC027509}"/>
          </ac:spMkLst>
        </pc:spChg>
      </pc:sldChg>
      <pc:sldChg chg="modSp add replId">
        <pc:chgData name="Loredana Ghenea" userId="S::gabriela-loredana.ghenea@nxp.com::fc12e64d-4f18-42d9-879e-295e73f466ac" providerId="AD" clId="Web-{A5270507-EDCB-A191-841D-E69A43283964}" dt="2024-10-17T13:41:36.576" v="328" actId="20577"/>
        <pc:sldMkLst>
          <pc:docMk/>
          <pc:sldMk cId="1620235186" sldId="2086971600"/>
        </pc:sldMkLst>
        <pc:spChg chg="mod">
          <ac:chgData name="Loredana Ghenea" userId="S::gabriela-loredana.ghenea@nxp.com::fc12e64d-4f18-42d9-879e-295e73f466ac" providerId="AD" clId="Web-{A5270507-EDCB-A191-841D-E69A43283964}" dt="2024-10-17T13:38:53.347" v="284" actId="20577"/>
          <ac:spMkLst>
            <pc:docMk/>
            <pc:sldMk cId="1620235186" sldId="2086971600"/>
            <ac:spMk id="3" creationId="{AB277984-AB38-4FA5-A3FE-85209908555C}"/>
          </ac:spMkLst>
        </pc:spChg>
        <pc:spChg chg="mod">
          <ac:chgData name="Loredana Ghenea" userId="S::gabriela-loredana.ghenea@nxp.com::fc12e64d-4f18-42d9-879e-295e73f466ac" providerId="AD" clId="Web-{A5270507-EDCB-A191-841D-E69A43283964}" dt="2024-10-17T13:41:36.576" v="328" actId="20577"/>
          <ac:spMkLst>
            <pc:docMk/>
            <pc:sldMk cId="1620235186" sldId="2086971600"/>
            <ac:spMk id="4" creationId="{68950F95-04A4-41EB-BF74-D920AC027509}"/>
          </ac:spMkLst>
        </pc:spChg>
      </pc:sldChg>
      <pc:sldChg chg="modSp add replId">
        <pc:chgData name="Loredana Ghenea" userId="S::gabriela-loredana.ghenea@nxp.com::fc12e64d-4f18-42d9-879e-295e73f466ac" providerId="AD" clId="Web-{A5270507-EDCB-A191-841D-E69A43283964}" dt="2024-10-17T13:47:58.898" v="358" actId="20577"/>
        <pc:sldMkLst>
          <pc:docMk/>
          <pc:sldMk cId="231061290" sldId="2086971601"/>
        </pc:sldMkLst>
        <pc:spChg chg="mod">
          <ac:chgData name="Loredana Ghenea" userId="S::gabriela-loredana.ghenea@nxp.com::fc12e64d-4f18-42d9-879e-295e73f466ac" providerId="AD" clId="Web-{A5270507-EDCB-A191-841D-E69A43283964}" dt="2024-10-17T13:42:03.265" v="337" actId="20577"/>
          <ac:spMkLst>
            <pc:docMk/>
            <pc:sldMk cId="231061290" sldId="2086971601"/>
            <ac:spMk id="3" creationId="{AB277984-AB38-4FA5-A3FE-85209908555C}"/>
          </ac:spMkLst>
        </pc:spChg>
        <pc:spChg chg="mod">
          <ac:chgData name="Loredana Ghenea" userId="S::gabriela-loredana.ghenea@nxp.com::fc12e64d-4f18-42d9-879e-295e73f466ac" providerId="AD" clId="Web-{A5270507-EDCB-A191-841D-E69A43283964}" dt="2024-10-17T13:47:58.898" v="358" actId="20577"/>
          <ac:spMkLst>
            <pc:docMk/>
            <pc:sldMk cId="231061290" sldId="2086971601"/>
            <ac:spMk id="4" creationId="{68950F95-04A4-41EB-BF74-D920AC027509}"/>
          </ac:spMkLst>
        </pc:spChg>
      </pc:sldChg>
      <pc:sldChg chg="modSp add replId">
        <pc:chgData name="Loredana Ghenea" userId="S::gabriela-loredana.ghenea@nxp.com::fc12e64d-4f18-42d9-879e-295e73f466ac" providerId="AD" clId="Web-{A5270507-EDCB-A191-841D-E69A43283964}" dt="2024-10-17T13:50:10.906" v="390" actId="20577"/>
        <pc:sldMkLst>
          <pc:docMk/>
          <pc:sldMk cId="3959854253" sldId="2086971602"/>
        </pc:sldMkLst>
        <pc:spChg chg="mod">
          <ac:chgData name="Loredana Ghenea" userId="S::gabriela-loredana.ghenea@nxp.com::fc12e64d-4f18-42d9-879e-295e73f466ac" providerId="AD" clId="Web-{A5270507-EDCB-A191-841D-E69A43283964}" dt="2024-10-17T13:48:22.352" v="362" actId="20577"/>
          <ac:spMkLst>
            <pc:docMk/>
            <pc:sldMk cId="3959854253" sldId="2086971602"/>
            <ac:spMk id="3" creationId="{AB277984-AB38-4FA5-A3FE-85209908555C}"/>
          </ac:spMkLst>
        </pc:spChg>
        <pc:spChg chg="mod">
          <ac:chgData name="Loredana Ghenea" userId="S::gabriela-loredana.ghenea@nxp.com::fc12e64d-4f18-42d9-879e-295e73f466ac" providerId="AD" clId="Web-{A5270507-EDCB-A191-841D-E69A43283964}" dt="2024-10-17T13:50:10.906" v="390" actId="20577"/>
          <ac:spMkLst>
            <pc:docMk/>
            <pc:sldMk cId="3959854253" sldId="2086971602"/>
            <ac:spMk id="4" creationId="{68950F95-04A4-41EB-BF74-D920AC027509}"/>
          </ac:spMkLst>
        </pc:spChg>
      </pc:sldChg>
    </pc:docChg>
  </pc:docChgLst>
  <pc:docChgLst>
    <pc:chgData name="Loredana Ghenea" userId="S::gabriela-loredana.ghenea@nxp.com::fc12e64d-4f18-42d9-879e-295e73f466ac" providerId="AD" clId="Web-{3425E9B3-8BCB-913F-50B4-26444B30064D}"/>
    <pc:docChg chg="addSld modSld modSection">
      <pc:chgData name="Loredana Ghenea" userId="S::gabriela-loredana.ghenea@nxp.com::fc12e64d-4f18-42d9-879e-295e73f466ac" providerId="AD" clId="Web-{3425E9B3-8BCB-913F-50B4-26444B30064D}" dt="2024-10-17T13:04:05.879" v="44" actId="20577"/>
      <pc:docMkLst>
        <pc:docMk/>
      </pc:docMkLst>
      <pc:sldChg chg="modSp new">
        <pc:chgData name="Loredana Ghenea" userId="S::gabriela-loredana.ghenea@nxp.com::fc12e64d-4f18-42d9-879e-295e73f466ac" providerId="AD" clId="Web-{3425E9B3-8BCB-913F-50B4-26444B30064D}" dt="2024-10-17T13:04:05.879" v="44" actId="20577"/>
        <pc:sldMkLst>
          <pc:docMk/>
          <pc:sldMk cId="292605056" sldId="2086971596"/>
        </pc:sldMkLst>
        <pc:spChg chg="mod">
          <ac:chgData name="Loredana Ghenea" userId="S::gabriela-loredana.ghenea@nxp.com::fc12e64d-4f18-42d9-879e-295e73f466ac" providerId="AD" clId="Web-{3425E9B3-8BCB-913F-50B4-26444B30064D}" dt="2024-10-17T13:04:05.879" v="44" actId="20577"/>
          <ac:spMkLst>
            <pc:docMk/>
            <pc:sldMk cId="292605056" sldId="2086971596"/>
            <ac:spMk id="2" creationId="{6F6DB488-B237-C200-52BB-012438DF3006}"/>
          </ac:spMkLst>
        </pc:spChg>
        <pc:spChg chg="mod">
          <ac:chgData name="Loredana Ghenea" userId="S::gabriela-loredana.ghenea@nxp.com::fc12e64d-4f18-42d9-879e-295e73f466ac" providerId="AD" clId="Web-{3425E9B3-8BCB-913F-50B4-26444B30064D}" dt="2024-10-17T13:02:02.953" v="42" actId="20577"/>
          <ac:spMkLst>
            <pc:docMk/>
            <pc:sldMk cId="292605056" sldId="2086971596"/>
            <ac:spMk id="3" creationId="{7D8C6CFF-6986-441B-5AD6-5B7D8F069D38}"/>
          </ac:spMkLst>
        </pc:spChg>
      </pc:sldChg>
    </pc:docChg>
  </pc:docChgLst>
  <pc:docChgLst>
    <pc:chgData name="Loredana Ghenea" userId="S::gabriela-loredana.ghenea@nxp.com::fc12e64d-4f18-42d9-879e-295e73f466ac" providerId="AD" clId="Web-{D858E9F8-F417-7DF8-A353-3815EDCCA440}"/>
    <pc:docChg chg="modSld sldOrd">
      <pc:chgData name="Loredana Ghenea" userId="S::gabriela-loredana.ghenea@nxp.com::fc12e64d-4f18-42d9-879e-295e73f466ac" providerId="AD" clId="Web-{D858E9F8-F417-7DF8-A353-3815EDCCA440}" dt="2024-10-09T11:58:40.534" v="8" actId="20577"/>
      <pc:docMkLst>
        <pc:docMk/>
      </pc:docMkLst>
      <pc:sldChg chg="modSp">
        <pc:chgData name="Loredana Ghenea" userId="S::gabriela-loredana.ghenea@nxp.com::fc12e64d-4f18-42d9-879e-295e73f466ac" providerId="AD" clId="Web-{D858E9F8-F417-7DF8-A353-3815EDCCA440}" dt="2024-10-09T11:58:40.534" v="8" actId="20577"/>
        <pc:sldMkLst>
          <pc:docMk/>
          <pc:sldMk cId="852012845" sldId="2086971515"/>
        </pc:sldMkLst>
        <pc:spChg chg="mod">
          <ac:chgData name="Loredana Ghenea" userId="S::gabriela-loredana.ghenea@nxp.com::fc12e64d-4f18-42d9-879e-295e73f466ac" providerId="AD" clId="Web-{D858E9F8-F417-7DF8-A353-3815EDCCA440}" dt="2024-10-09T11:58:40.534" v="8" actId="20577"/>
          <ac:spMkLst>
            <pc:docMk/>
            <pc:sldMk cId="852012845" sldId="2086971515"/>
            <ac:spMk id="4" creationId="{68950F95-04A4-41EB-BF74-D920AC027509}"/>
          </ac:spMkLst>
        </pc:spChg>
      </pc:sldChg>
      <pc:sldChg chg="modSp">
        <pc:chgData name="Loredana Ghenea" userId="S::gabriela-loredana.ghenea@nxp.com::fc12e64d-4f18-42d9-879e-295e73f466ac" providerId="AD" clId="Web-{D858E9F8-F417-7DF8-A353-3815EDCCA440}" dt="2024-10-09T11:34:44.938" v="0" actId="20577"/>
        <pc:sldMkLst>
          <pc:docMk/>
          <pc:sldMk cId="142309073" sldId="2086971516"/>
        </pc:sldMkLst>
        <pc:spChg chg="mod">
          <ac:chgData name="Loredana Ghenea" userId="S::gabriela-loredana.ghenea@nxp.com::fc12e64d-4f18-42d9-879e-295e73f466ac" providerId="AD" clId="Web-{D858E9F8-F417-7DF8-A353-3815EDCCA440}" dt="2024-10-09T11:34:44.938" v="0" actId="20577"/>
          <ac:spMkLst>
            <pc:docMk/>
            <pc:sldMk cId="142309073" sldId="2086971516"/>
            <ac:spMk id="3" creationId="{AB277984-AB38-4FA5-A3FE-85209908555C}"/>
          </ac:spMkLst>
        </pc:spChg>
      </pc:sldChg>
      <pc:sldChg chg="modSp">
        <pc:chgData name="Loredana Ghenea" userId="S::gabriela-loredana.ghenea@nxp.com::fc12e64d-4f18-42d9-879e-295e73f466ac" providerId="AD" clId="Web-{D858E9F8-F417-7DF8-A353-3815EDCCA440}" dt="2024-10-09T11:34:49.266" v="1" actId="20577"/>
        <pc:sldMkLst>
          <pc:docMk/>
          <pc:sldMk cId="3616496267" sldId="2086971518"/>
        </pc:sldMkLst>
        <pc:spChg chg="mod">
          <ac:chgData name="Loredana Ghenea" userId="S::gabriela-loredana.ghenea@nxp.com::fc12e64d-4f18-42d9-879e-295e73f466ac" providerId="AD" clId="Web-{D858E9F8-F417-7DF8-A353-3815EDCCA440}" dt="2024-10-09T11:34:49.266" v="1" actId="20577"/>
          <ac:spMkLst>
            <pc:docMk/>
            <pc:sldMk cId="3616496267" sldId="2086971518"/>
            <ac:spMk id="3" creationId="{AB277984-AB38-4FA5-A3FE-85209908555C}"/>
          </ac:spMkLst>
        </pc:spChg>
      </pc:sldChg>
      <pc:sldChg chg="ord">
        <pc:chgData name="Loredana Ghenea" userId="S::gabriela-loredana.ghenea@nxp.com::fc12e64d-4f18-42d9-879e-295e73f466ac" providerId="AD" clId="Web-{D858E9F8-F417-7DF8-A353-3815EDCCA440}" dt="2024-10-09T11:42:55.686" v="2"/>
        <pc:sldMkLst>
          <pc:docMk/>
          <pc:sldMk cId="3718456747" sldId="2086971535"/>
        </pc:sldMkLst>
      </pc:sldChg>
    </pc:docChg>
  </pc:docChgLst>
  <pc:docChgLst>
    <pc:chgData name="Alexandru Cuhureanu" userId="S::alexandru.cuhureanu@nxp.com::6f73682f-baf0-4585-9cae-f8fbebc8024c" providerId="AD" clId="Web-{108AD253-B281-F1FA-5721-BBDD68E72467}"/>
    <pc:docChg chg="addSld delSld modSld modSection">
      <pc:chgData name="Alexandru Cuhureanu" userId="S::alexandru.cuhureanu@nxp.com::6f73682f-baf0-4585-9cae-f8fbebc8024c" providerId="AD" clId="Web-{108AD253-B281-F1FA-5721-BBDD68E72467}" dt="2024-09-06T11:37:30.062" v="8" actId="20577"/>
      <pc:docMkLst>
        <pc:docMk/>
      </pc:docMkLst>
      <pc:sldChg chg="addSp modSp new">
        <pc:chgData name="Alexandru Cuhureanu" userId="S::alexandru.cuhureanu@nxp.com::6f73682f-baf0-4585-9cae-f8fbebc8024c" providerId="AD" clId="Web-{108AD253-B281-F1FA-5721-BBDD68E72467}" dt="2024-09-06T11:37:30.062" v="8" actId="20577"/>
        <pc:sldMkLst>
          <pc:docMk/>
          <pc:sldMk cId="655594686" sldId="383"/>
        </pc:sldMkLst>
        <pc:spChg chg="mod">
          <ac:chgData name="Alexandru Cuhureanu" userId="S::alexandru.cuhureanu@nxp.com::6f73682f-baf0-4585-9cae-f8fbebc8024c" providerId="AD" clId="Web-{108AD253-B281-F1FA-5721-BBDD68E72467}" dt="2024-09-06T11:37:30.062" v="8" actId="20577"/>
          <ac:spMkLst>
            <pc:docMk/>
            <pc:sldMk cId="655594686" sldId="383"/>
            <ac:spMk id="2" creationId="{C383B1DB-D92C-D356-DFE4-5F1143B79385}"/>
          </ac:spMkLst>
        </pc:spChg>
        <pc:spChg chg="mod">
          <ac:chgData name="Alexandru Cuhureanu" userId="S::alexandru.cuhureanu@nxp.com::6f73682f-baf0-4585-9cae-f8fbebc8024c" providerId="AD" clId="Web-{108AD253-B281-F1FA-5721-BBDD68E72467}" dt="2024-09-06T11:37:14.342" v="7" actId="20577"/>
          <ac:spMkLst>
            <pc:docMk/>
            <pc:sldMk cId="655594686" sldId="383"/>
            <ac:spMk id="3" creationId="{B3246A9D-3D37-F4C3-55E3-DE76C64F906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5" creationId="{45B090D5-535E-4A15-3940-A9D902A1115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7" creationId="{6918F906-2C77-D4D9-6831-0258C81A75F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9" creationId="{07BC211D-4237-A2A2-8BA0-FCB42E85AA8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1" creationId="{C8EB5091-B595-DCF8-E2B2-FFC280010AE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3" creationId="{9C9240FB-99B8-E6FD-DD2A-BB6A547D539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5" creationId="{CE3B057E-5004-0D15-0A5D-FD961ADBDCBF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7" creationId="{23A0E1D9-A1DE-2FC5-B775-AB367E53F15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8" creationId="{C86590B7-58E1-0815-6D41-BB6E68B318E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9" creationId="{43C79D0D-F5B2-B1AA-2B08-0AF06FBBEEA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" creationId="{CFECDEA5-42C2-5105-41AB-C43AB12F3DC6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2" creationId="{1F694214-2062-46F6-E906-D8E8083F7D56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4" creationId="{3381A0F5-1FDF-AA2A-F9CB-8E5D1D95BD2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5" creationId="{BD7D4565-A852-B69D-7BB1-55BFB38EB4D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7" creationId="{B05378F4-1958-6FA7-794F-9BFFA5B641E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8" creationId="{3E80D736-B673-77DA-6507-504EC7F5FCB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30" creationId="{51136EB9-C199-AE2F-6032-572BCEB5301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31" creationId="{540D3460-C5A6-1386-C5F7-8D4EAF95178A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33" creationId="{1118BE1F-957F-1361-05F4-24BED562F0E4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34" creationId="{F29F6A81-D58B-2BC7-52DB-FA6793E94094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38" creationId="{B388A860-70FB-9F9C-F4DA-75474793CF7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45" creationId="{E63DB118-ADC1-BDA5-4278-827B8F540C9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47" creationId="{8A8C635D-58CF-A0C7-1B53-8539717A9B7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49" creationId="{3FE19F2C-FC1D-61F5-467D-2A152F556F0B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51" creationId="{8204D94D-7A4D-4C58-F33F-81BCE5C4877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53" creationId="{7584D47D-D3C5-0987-371E-CB65CAC8EE9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54" creationId="{97972659-DD8B-5AF0-9C52-364A41672FA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55" creationId="{A1141198-1F95-6FFE-2976-5022EF63F0D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56" creationId="{811484B0-A325-C422-5C93-B0104C38899F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57" creationId="{155C0241-C439-FF3A-E42F-BAB4BB3BA75F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58" creationId="{F6B18FCC-A8CC-10E8-9A21-326DE74E8CC7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59" creationId="{F69810DC-5327-A0E9-795A-C47A6ACF24C4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60" creationId="{DA12FB26-F956-DB71-909F-B292D7F0919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63" creationId="{7CC84885-9AB6-A4F2-93F6-EAB1265A4167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70" creationId="{C8792D4D-F89D-96DE-C697-6AF1A79163C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72" creationId="{506C1766-5126-D959-425A-6ACEB767B26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74" creationId="{1099A743-D8E8-9924-DE71-BF7B2CBC4EE7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76" creationId="{579A4CD0-A002-61A6-0DEC-F79C3B37DAC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78" creationId="{2EABFA9B-DA20-B442-1243-81A2A1B8ACF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79" creationId="{C509C1AE-71F5-FEC4-3103-AF401115B874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80" creationId="{A3A86203-A94F-D09B-9FDE-D155795BB63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81" creationId="{B7C83E1B-A300-F602-3CAD-FDEA2D5C46AA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82" creationId="{C68F141E-CD98-8ABC-D647-43151F668BE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83" creationId="{C46B47B3-309F-E9B1-861F-D59A8C31A1B5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84" creationId="{0CAF0949-6943-F1D4-D8B6-C666C021142A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85" creationId="{8B039B5A-08E0-08BD-FDF9-E19C54DF5C5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88" creationId="{53CBEE36-F96B-AE5C-2415-FB295AF36D3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95" creationId="{5AF263E7-3CFF-317B-2FFB-B37F43CF9DE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97" creationId="{E506FFC0-AAD5-7D2D-882E-7AF2AC0C7AA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99" creationId="{3C7D0A96-3E74-6A49-FFFA-6A55B95C479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01" creationId="{C824DF23-0367-05CC-7D9A-30F6FBB87805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03" creationId="{8E6D35D2-10E7-97EC-F877-B1EC973467C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04" creationId="{49968235-1C45-BE46-F39C-57606782948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05" creationId="{F4455580-18BC-E9E0-F9F6-754A48CF767B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06" creationId="{CF2B69F4-3664-1BA8-FD53-CF5A8604396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07" creationId="{9E65E640-F986-C877-8251-EEE5021EFBE7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08" creationId="{A00BBE67-5C29-2008-FDE3-890A007B45F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09" creationId="{0731DA06-818C-42BE-E117-A1E5B6CEFA3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10" creationId="{DE3B9358-DD23-B5DA-93F7-15B329AC567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13" creationId="{BDABA09F-1333-84BA-56E2-418076769BAF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20" creationId="{4F220A6C-0415-01CE-46DB-8205DF337B3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22" creationId="{34082028-90D6-1303-83A6-D62F0D1E785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24" creationId="{F0714DAC-B8FF-334C-D6A1-D0BDCB0541A4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26" creationId="{DA148E7F-FBCE-60BA-0286-048A0EDB69AA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28" creationId="{3B929BFE-2455-17EB-5ED5-5A8544E49E9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29" creationId="{1569F067-9FB0-2D08-79CD-41C2697A2A67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30" creationId="{C6764797-7686-4E63-6422-308D81AA3A9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31" creationId="{C473D56D-AC38-0A7E-1248-B56E23BA984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32" creationId="{5B540694-D0ED-BF4D-C75C-A1FDAEBC156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33" creationId="{D50B0EBC-22F0-0A34-5725-6CAD500F8F0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34" creationId="{2B01170C-5C7E-405C-4FF1-AADB9523015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35" creationId="{AE7D4502-8A84-F602-A2FD-5BBD3A37DA1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38" creationId="{2EB4E095-CADE-C946-96BD-420DC5E1DD46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45" creationId="{2C8F98C3-70B4-6C05-2C3E-72AB6A9C71B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47" creationId="{0F54F2E2-825A-DA2C-3EB8-1930649DF50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49" creationId="{C61EC75E-6ADE-5E15-5659-BFDCF16FE1D6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51" creationId="{2882150B-15B7-E327-83FA-1F1057B62B77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53" creationId="{09C87C3C-EA29-0746-12E1-40B7FFE7FA0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54" creationId="{2049956D-4A4B-C406-9CED-CB0A6120B74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55" creationId="{EC65EB83-9723-CBB2-7AB2-E62BE393D23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56" creationId="{D2791735-B1EA-043D-97C0-7BE2CD4ABBD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57" creationId="{61FC16E6-30C7-6928-23F0-79B23FB50FE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58" creationId="{3426BBC0-24EA-06CC-C7FE-B0AEF1DD15C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59" creationId="{8555A8CB-C2C8-AB25-5B93-12D2A77CA80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60" creationId="{F0D5A7FF-8556-614D-A2A7-47C9428C2BF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63" creationId="{4B96C10E-A1FC-D4BD-8788-159055BF109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70" creationId="{BE18E86C-C41C-9906-766B-C87C58852BD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72" creationId="{4C3A882D-98FF-2F17-F49A-2C6D0E6D562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74" creationId="{3F1D84A2-FDAB-7671-1616-F098F4EC07A4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76" creationId="{DCC8DF86-CE46-10E2-2CB7-BFE6F6363B1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78" creationId="{000D310E-146C-BE41-7F95-5C57356508E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79" creationId="{ECB0E18E-08EB-762E-E3AF-74930096C677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80" creationId="{79D28A9A-5944-A063-6804-737FA6B8A24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81" creationId="{6991C01A-2370-12C6-F742-B953661360E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82" creationId="{F7E94E9F-A795-A4F2-B35D-F10628C7BB3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83" creationId="{24F24AD0-89EE-9543-B0B7-E622270B277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84" creationId="{2646BB69-8104-F9A5-620D-28AB58F5542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85" creationId="{4C2AE083-41F7-D4F3-B77A-B625EC6AAF07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191" creationId="{08551598-8AA4-2147-B48B-7E771EBD176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04" creationId="{0D4AB695-9A96-55A7-DBA1-95F638E67A8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05" creationId="{992CD07E-D3FB-26D0-C6D8-175451A89DD6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06" creationId="{D784C08F-61BD-3DE6-001A-2C89AFF723AF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07" creationId="{D2CFFC7F-02E3-B12B-42DC-C6F514E15EC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08" creationId="{FE74D46F-D236-69FE-780D-92A82A4B7A1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09" creationId="{E302A195-E81D-B992-3746-D3AC53B40E1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0" creationId="{AFD8F588-D458-4B38-67EC-63CD4238E4A6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1" creationId="{CD9CB04D-9F1E-586A-4D62-C27B05676E5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2" creationId="{04A6AE49-370C-90F7-3EA6-A389970AACA7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3" creationId="{23911969-CBEF-CCBD-F6CF-3E73233A22AB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4" creationId="{4BFC4DA9-0CCE-0552-C22B-4B72AD1FF8CF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5" creationId="{5B7BFB76-62C5-11BA-87C9-33270F1F4105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6" creationId="{EBF793ED-2806-C0CF-184A-27202D9A3F7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7" creationId="{D6B6E2BE-8D36-9D40-EBED-034CFEC44F78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8" creationId="{0532DB19-039B-4409-B87E-4D0A4283BE24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19" creationId="{49223904-94D7-476C-BF8E-58EDC96E38AB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32" creationId="{66106863-D7F9-0108-2603-1AE8127AE80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33" creationId="{9D903EE7-41E9-E79C-9296-B7AE868AB5F3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34" creationId="{2B1648F4-DB54-634B-F8F1-6A4E10D7539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35" creationId="{2805D7BA-31B3-F291-F657-335A7873740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36" creationId="{1C48E05E-9D57-9D48-50E4-A5422023FFD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37" creationId="{32411F73-9899-0EC2-0F96-DADA98B4D03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38" creationId="{00BBB197-3218-710E-D817-A4BC867A160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39" creationId="{0E6633EA-2EDB-2601-EB69-ED34EF46FC3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40" creationId="{14C2101C-4C09-07ED-D471-54A11207023F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41" creationId="{D57ADE0F-30E5-E8B1-9F5E-64FF91E82CA2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42" creationId="{02B87FCE-0E0E-114F-3E74-08FC249E788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43" creationId="{86EC5E96-14EE-A9D3-C55B-20C7162DB12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44" creationId="{C9C7AE54-33B6-BC35-42B1-C8C4E3C088B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45" creationId="{1E144270-05B5-39A4-C603-FC0126E678E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46" creationId="{1F1583D7-711B-FFFA-5B9F-908DEF20ECF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47" creationId="{076D057E-E141-210F-8543-E69C0F834436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0" creationId="{AE82A90F-1209-2063-CEEF-C1B210FDBE9E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1" creationId="{D71A8448-3DFB-2395-AC25-C7A6AF6FAB2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2" creationId="{D821C963-19F2-16D0-988D-D27CB315696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3" creationId="{F31409A9-8CC4-595D-2CC5-BAC9CFD656EC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4" creationId="{5013B1EA-4B89-3011-4942-4C288E6D9CA1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5" creationId="{234A8DE2-46C9-A864-9BD3-50EA606AE134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6" creationId="{787EBAE0-7E45-D4E3-60E5-67E488AF984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7" creationId="{CA7717EB-E2B8-2223-3412-0489EFFDB37B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8" creationId="{725A9998-9FEE-DD87-0194-591DF218A430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69" creationId="{C861F398-C001-A94D-DEF3-D684935BBB2B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70" creationId="{5626B18F-DB3B-00E4-5DE2-FE4B658D96ED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71" creationId="{131E2D3F-CB4B-1042-8D13-4BFD3EDEE7AB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72" creationId="{D7C758C2-36EB-C9F0-EA99-00840E3D610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73" creationId="{9EA75AD8-BDE7-F0B8-3FAE-53D08C9AE939}"/>
          </ac:spMkLst>
        </pc:spChg>
        <pc:spChg chg="add">
          <ac:chgData name="Alexandru Cuhureanu" userId="S::alexandru.cuhureanu@nxp.com::6f73682f-baf0-4585-9cae-f8fbebc8024c" providerId="AD" clId="Web-{108AD253-B281-F1FA-5721-BBDD68E72467}" dt="2024-09-06T11:35:13.693" v="2"/>
          <ac:spMkLst>
            <pc:docMk/>
            <pc:sldMk cId="655594686" sldId="383"/>
            <ac:spMk id="274" creationId="{8E63C3EB-872F-00C5-ADF2-620170767F06}"/>
          </ac:spMkLst>
        </pc:s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4" creationId="{7556E55E-4ADE-8499-34C0-B2E44BBE6E32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6" creationId="{E4A73955-7C10-4BFE-DA86-447ED678ABCE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8" creationId="{045A461B-5239-895E-E9A6-5B7ABFA718E0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10" creationId="{9B409D5E-0569-943D-34F1-F77E61913A60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12" creationId="{929E1222-8973-E86A-2954-E2AC40908DDE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14" creationId="{4CC5FBA9-8583-B95D-392D-1CECDF009F02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16" creationId="{80C1B955-B6AB-A13E-054A-0AF4C5C29EAB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187" creationId="{DC5FB088-DC01-E95A-D068-7A5A3920AE6C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188" creationId="{7950E2BF-FC29-DF29-D6E6-9DCE0439ECF9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189" creationId="{41469B22-EB1A-D790-CF0E-F0171840380F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190" creationId="{D435F4FD-56C1-2936-8820-9FF4EBB6881A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203" creationId="{37D31191-E131-328B-9DC2-0C9769646595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231" creationId="{286CCB67-F549-7C9C-94BD-C5EDA41AC5E1}"/>
          </ac:grpSpMkLst>
        </pc:grpChg>
        <pc:grpChg chg="add">
          <ac:chgData name="Alexandru Cuhureanu" userId="S::alexandru.cuhureanu@nxp.com::6f73682f-baf0-4585-9cae-f8fbebc8024c" providerId="AD" clId="Web-{108AD253-B281-F1FA-5721-BBDD68E72467}" dt="2024-09-06T11:35:13.693" v="2"/>
          <ac:grpSpMkLst>
            <pc:docMk/>
            <pc:sldMk cId="655594686" sldId="383"/>
            <ac:grpSpMk id="259" creationId="{74A59128-7986-45CC-348E-431453478572}"/>
          </ac:grpSpMkLst>
        </pc:grpChg>
        <pc:picChg chg="add">
          <ac:chgData name="Alexandru Cuhureanu" userId="S::alexandru.cuhureanu@nxp.com::6f73682f-baf0-4585-9cae-f8fbebc8024c" providerId="AD" clId="Web-{108AD253-B281-F1FA-5721-BBDD68E72467}" dt="2024-09-06T11:35:13.693" v="2"/>
          <ac:picMkLst>
            <pc:docMk/>
            <pc:sldMk cId="655594686" sldId="383"/>
            <ac:picMk id="20" creationId="{657BAD9F-74F2-8DF6-4FD1-76647D1EA781}"/>
          </ac:picMkLst>
        </pc:picChg>
        <pc:picChg chg="add">
          <ac:chgData name="Alexandru Cuhureanu" userId="S::alexandru.cuhureanu@nxp.com::6f73682f-baf0-4585-9cae-f8fbebc8024c" providerId="AD" clId="Web-{108AD253-B281-F1FA-5721-BBDD68E72467}" dt="2024-09-06T11:35:13.693" v="2"/>
          <ac:picMkLst>
            <pc:docMk/>
            <pc:sldMk cId="655594686" sldId="383"/>
            <ac:picMk id="23" creationId="{670EF056-78C0-E164-DEB1-3735E68EC50F}"/>
          </ac:picMkLst>
        </pc:picChg>
        <pc:picChg chg="add">
          <ac:chgData name="Alexandru Cuhureanu" userId="S::alexandru.cuhureanu@nxp.com::6f73682f-baf0-4585-9cae-f8fbebc8024c" providerId="AD" clId="Web-{108AD253-B281-F1FA-5721-BBDD68E72467}" dt="2024-09-06T11:35:13.693" v="2"/>
          <ac:picMkLst>
            <pc:docMk/>
            <pc:sldMk cId="655594686" sldId="383"/>
            <ac:picMk id="26" creationId="{F60018CA-97AF-E082-A8E4-CB6030C8D7AB}"/>
          </ac:picMkLst>
        </pc:picChg>
        <pc:picChg chg="add">
          <ac:chgData name="Alexandru Cuhureanu" userId="S::alexandru.cuhureanu@nxp.com::6f73682f-baf0-4585-9cae-f8fbebc8024c" providerId="AD" clId="Web-{108AD253-B281-F1FA-5721-BBDD68E72467}" dt="2024-09-06T11:35:13.693" v="2"/>
          <ac:picMkLst>
            <pc:docMk/>
            <pc:sldMk cId="655594686" sldId="383"/>
            <ac:picMk id="29" creationId="{106F5DF7-52CD-272C-1EEF-C0C3564BFEC4}"/>
          </ac:picMkLst>
        </pc:picChg>
        <pc:picChg chg="add">
          <ac:chgData name="Alexandru Cuhureanu" userId="S::alexandru.cuhureanu@nxp.com::6f73682f-baf0-4585-9cae-f8fbebc8024c" providerId="AD" clId="Web-{108AD253-B281-F1FA-5721-BBDD68E72467}" dt="2024-09-06T11:35:13.693" v="2"/>
          <ac:picMkLst>
            <pc:docMk/>
            <pc:sldMk cId="655594686" sldId="383"/>
            <ac:picMk id="32" creationId="{D486C509-BDEE-F934-4367-B966DAC82C3F}"/>
          </ac:picMkLst>
        </pc:picChg>
        <pc:picChg chg="add">
          <ac:chgData name="Alexandru Cuhureanu" userId="S::alexandru.cuhureanu@nxp.com::6f73682f-baf0-4585-9cae-f8fbebc8024c" providerId="AD" clId="Web-{108AD253-B281-F1FA-5721-BBDD68E72467}" dt="2024-09-06T11:35:13.693" v="2"/>
          <ac:picMkLst>
            <pc:docMk/>
            <pc:sldMk cId="655594686" sldId="383"/>
            <ac:picMk id="35" creationId="{D4F47705-7553-036D-04F4-3F562E486615}"/>
          </ac:picMkLst>
        </pc:picChg>
        <pc:picChg chg="add">
          <ac:chgData name="Alexandru Cuhureanu" userId="S::alexandru.cuhureanu@nxp.com::6f73682f-baf0-4585-9cae-f8fbebc8024c" providerId="AD" clId="Web-{108AD253-B281-F1FA-5721-BBDD68E72467}" dt="2024-09-06T11:35:13.693" v="2"/>
          <ac:picMkLst>
            <pc:docMk/>
            <pc:sldMk cId="655594686" sldId="383"/>
            <ac:picMk id="186" creationId="{6C2613D7-DD2A-335E-7BF2-A3556E75CAEE}"/>
          </ac:picMkLst>
        </pc:pic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36" creationId="{E64F7306-BFBC-C685-352B-0B3CD18ED34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37" creationId="{9C2BCC5D-CEAF-E301-0374-BAEB7DDB9A90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39" creationId="{723EA79E-6BC6-5448-2394-954D75960E0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40" creationId="{F4E393EF-58D2-265F-C24A-A13FF68BEC28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41" creationId="{932753F9-663E-959E-D9FA-D15CFE7A246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42" creationId="{5C6C179F-9BF3-C9F4-66B9-51E380CBD641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43" creationId="{47B6A73C-E58C-AB5F-E41E-12E4CCBE8A2A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44" creationId="{EFE4BE8D-791D-5141-8399-3A08EC11E238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46" creationId="{9139D106-E9D7-DAD4-DCF3-F89686F6A8D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48" creationId="{D643D5B9-ED08-7843-E978-F562823C03EC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50" creationId="{75A223EC-62E6-EE8A-6F5D-BA87F07EC9CE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52" creationId="{772C6953-5DEA-AB63-1C9A-D009BFC3F54A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61" creationId="{58A6DA2C-C316-55C5-C193-5B70DB4A4C7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62" creationId="{7242B3B5-FB64-7EE3-600B-545CA3E29CE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64" creationId="{17C9E6E1-F197-6F59-6FA9-A38D1F41EF84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65" creationId="{45E1810F-D978-CAEF-183B-722749E95F4A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66" creationId="{CDE1153B-0955-2EBD-6AA9-C1937529074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67" creationId="{0BCC2489-E358-CAD2-A48E-54B81C5FAEC3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68" creationId="{EF561F9E-CA39-2038-C35F-7944602F94F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69" creationId="{0A46FD13-43F7-CCDF-C0F9-977366F457ED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71" creationId="{2C50E2DE-5F1C-2A13-87E6-B1B85A6182B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73" creationId="{21B1FA39-7DE3-CEDD-8537-C2449DD8D62D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75" creationId="{65EBC075-C414-B059-039A-F80A641180AB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77" creationId="{1F684E51-EB75-0225-11D2-36F1C5013752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86" creationId="{7D33E1F1-6F6F-5E19-A1CC-2F3F6D31095D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87" creationId="{681D4725-0388-CE2F-9510-82B84CD13386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89" creationId="{3C70EC34-8647-F8F4-8475-832DD9A1FC30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90" creationId="{3595B3C1-0FD5-438B-7AC7-41C21FF86CE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91" creationId="{1676272A-E76C-8699-03E5-59F0CAA47ADE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92" creationId="{EE40C7F3-423B-7F33-CFE5-70461002E22F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93" creationId="{F4823686-8E68-A6E3-96F9-2C086AD48AA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94" creationId="{36F74519-0AA6-149C-3D69-D38491416FB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96" creationId="{366E85F7-DB6A-196B-CDC5-3E505CF75914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98" creationId="{02A33842-8529-4D27-B1D6-3D626E5F7372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00" creationId="{F8CB84FF-5962-60BC-AFF6-82D94D3CEA5C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02" creationId="{4282471C-B75A-452D-2AF7-450DFD844DF3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11" creationId="{6B360900-0E83-FBDC-D543-9759A7E9E24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12" creationId="{FBC6AF2F-530F-663B-41CD-D93811D1558C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14" creationId="{E8137D5C-BBB1-C562-15E3-B274B865E378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15" creationId="{8580E97B-050F-52C7-22F6-E031DE0A62A7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16" creationId="{FF10FEBA-32CF-0C36-FA71-16D773895F8B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17" creationId="{EF397CBB-0E31-0F83-C1D6-D0442DEF6506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18" creationId="{5BEB504D-9A04-1475-0EC2-B4B7C8D30A53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19" creationId="{81CF5251-1FA3-6277-2CB2-9ACBBFED919F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21" creationId="{41ADF3ED-98E8-F011-129A-12FA9866AD2B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23" creationId="{98F8E0B0-A027-7443-2192-A440DE2B3136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25" creationId="{AB2D9ADD-8854-6682-3AFE-23BC517F3F4A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27" creationId="{743D31C6-4884-24D5-5E7E-4BED3CD057C3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36" creationId="{BB4D64A4-9D62-1979-8484-090765808D81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37" creationId="{025D67C1-0105-071C-951F-7121AFD95BC7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39" creationId="{39EAD860-D2E3-59C7-23EC-33317C7ECE01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40" creationId="{A475432C-C77B-783E-17ED-50393DDD69D0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41" creationId="{A024B9D2-4CE1-3674-BF24-862F1D46483E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42" creationId="{77E29D56-B6C5-51DF-555B-FF9164EF2C1B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43" creationId="{3DC88E38-F1F4-70E5-B844-3B2D9C41875A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44" creationId="{C2749A20-37AD-D1EA-7DF9-6003F36723F8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46" creationId="{20AC00D7-8D8A-C971-A6B6-F7D9A53E5943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48" creationId="{4C75EA4F-7990-2963-6263-96788C9B7323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50" creationId="{F4453095-CD8A-85BF-3C4E-D9621F997EA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52" creationId="{4079C821-AD3B-AB50-13CE-661E2DD88F3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61" creationId="{7E68060A-2C6B-A4C3-B5E3-26B78E909DD3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62" creationId="{7CF39327-CBFB-0505-872F-D2D6AB355304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64" creationId="{EA1AECE5-7588-1018-FCFF-A19404D73D37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65" creationId="{54EE13A6-D635-7264-21D0-DCD59A29570D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66" creationId="{9AC8B682-A594-F91F-1D3B-E27CC40F6F2A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67" creationId="{81DB5DA4-1D22-1D41-5394-A5AB94DCF74B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68" creationId="{3B424506-B06B-633C-D916-8435F9945356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69" creationId="{9B71A793-26F6-847E-D801-38780CF20AAA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71" creationId="{1BBECB17-D4A2-3BC2-7C8F-1D872CCD8B7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73" creationId="{7171558A-6F8B-FE9E-B874-480B1220B8A0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75" creationId="{2235264D-026A-E25F-0704-CA9C1C3354DF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77" creationId="{669D1735-AF16-617A-0652-E609993E39DD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92" creationId="{4299EEF7-DDAA-9359-8935-79E9930B7D3A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93" creationId="{C41BB532-CA1C-B687-9A04-2A0F4F5ADB30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94" creationId="{C29CFAE7-CDB2-D792-1E56-0D2C285F1EF4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95" creationId="{57317677-E2B4-4996-A626-1109F994FC1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96" creationId="{E6A234A1-4801-7CFD-A6BA-EA4098BB01E0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97" creationId="{C3C093D9-618A-20E7-A26C-42C5A7324182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98" creationId="{A65B2FD4-28EB-D11E-B82B-82DF60812551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199" creationId="{FCE2F28F-1AD0-ECFF-6866-ADBB54FE25F7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00" creationId="{CA29F2C0-678D-D1B3-A878-D742EBFFB857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01" creationId="{C06FCCA6-2C19-C944-2EA5-5B9074EB4A1D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02" creationId="{E28F1A54-9EBE-B209-CB54-7B6C4072C58E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0" creationId="{5CD9D2A0-7AE7-503A-A493-62E6270487C1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1" creationId="{D6079E4E-B5EA-0374-629D-5C4537666957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2" creationId="{BFAC27C1-CD0C-8C34-6B06-044604F34D4C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3" creationId="{CB6A6345-E157-85B4-EB8A-CFA12A2F8341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4" creationId="{508865E6-BF5F-84F2-4424-7A6A00EB9FC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5" creationId="{BB2408B0-BB0D-C230-0A85-8FCB3860E602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6" creationId="{FCDCB09B-5C57-BF4F-88C2-C8CB87E6045F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7" creationId="{01565A4C-4D4E-50FD-03CE-F1994FC30E93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8" creationId="{89C6FED2-D046-8F2D-7848-D4F5628521B9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29" creationId="{31EE1440-1564-7343-C8D2-27C34B5B9C51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30" creationId="{32E81A1B-FB56-CC8C-8BAE-90DDA924402F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48" creationId="{D458ECAB-0BEC-0407-7D3A-71E299EEA6B0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49" creationId="{95BEFCE7-0085-8DE2-323E-8509EC09DED1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50" creationId="{9B425C44-5BA5-2752-F4DD-AFAC657C285F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51" creationId="{5AC1C1B6-5FEE-CAB0-57E7-C36ECCD1F57B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52" creationId="{D1AFB4FE-211E-9193-E52F-496EA4DAE660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53" creationId="{4ED83E05-1875-FAFE-E2F4-D528FD35B492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54" creationId="{9862CC0B-8C06-2290-30C5-FF290BA001DA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55" creationId="{E274326B-D162-6406-5BA6-1C6B9C9A55A8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56" creationId="{14AC37FA-AE0B-7E6A-5F3B-7B85BF9486C5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57" creationId="{A438B0FE-2811-4965-C52A-5AB9D3D27F98}"/>
          </ac:cxnSpMkLst>
        </pc:cxnChg>
        <pc:cxnChg chg="add">
          <ac:chgData name="Alexandru Cuhureanu" userId="S::alexandru.cuhureanu@nxp.com::6f73682f-baf0-4585-9cae-f8fbebc8024c" providerId="AD" clId="Web-{108AD253-B281-F1FA-5721-BBDD68E72467}" dt="2024-09-06T11:35:13.693" v="2"/>
          <ac:cxnSpMkLst>
            <pc:docMk/>
            <pc:sldMk cId="655594686" sldId="383"/>
            <ac:cxnSpMk id="258" creationId="{E49F025C-A2EF-4ECC-CEB7-DAE10424825B}"/>
          </ac:cxnSpMkLst>
        </pc:cxnChg>
      </pc:sldChg>
      <pc:sldChg chg="del">
        <pc:chgData name="Alexandru Cuhureanu" userId="S::alexandru.cuhureanu@nxp.com::6f73682f-baf0-4585-9cae-f8fbebc8024c" providerId="AD" clId="Web-{108AD253-B281-F1FA-5721-BBDD68E72467}" dt="2024-09-06T11:34:53.519" v="0"/>
        <pc:sldMkLst>
          <pc:docMk/>
          <pc:sldMk cId="4063277458" sldId="383"/>
        </pc:sldMkLst>
      </pc:sldChg>
    </pc:docChg>
  </pc:docChgLst>
  <pc:docChgLst>
    <pc:chgData name="Ramona Dragulin" userId="S::ramona.dragulin@nxp.com::c8c46c17-d863-41f5-a6f5-eb179a5963fb" providerId="AD" clId="Web-{4483226C-723A-C722-1EAA-406686EFFF12}"/>
    <pc:docChg chg="addSld delSld modSld sldOrd modSection">
      <pc:chgData name="Ramona Dragulin" userId="S::ramona.dragulin@nxp.com::c8c46c17-d863-41f5-a6f5-eb179a5963fb" providerId="AD" clId="Web-{4483226C-723A-C722-1EAA-406686EFFF12}" dt="2025-06-04T13:48:53.060" v="34"/>
      <pc:docMkLst>
        <pc:docMk/>
      </pc:docMkLst>
      <pc:sldChg chg="modSp">
        <pc:chgData name="Ramona Dragulin" userId="S::ramona.dragulin@nxp.com::c8c46c17-d863-41f5-a6f5-eb179a5963fb" providerId="AD" clId="Web-{4483226C-723A-C722-1EAA-406686EFFF12}" dt="2025-06-04T13:44:13.102" v="22" actId="20577"/>
        <pc:sldMkLst>
          <pc:docMk/>
          <pc:sldMk cId="1261507723" sldId="2086971612"/>
        </pc:sldMkLst>
        <pc:spChg chg="mod">
          <ac:chgData name="Ramona Dragulin" userId="S::ramona.dragulin@nxp.com::c8c46c17-d863-41f5-a6f5-eb179a5963fb" providerId="AD" clId="Web-{4483226C-723A-C722-1EAA-406686EFFF12}" dt="2025-06-04T13:44:13.102" v="22" actId="20577"/>
          <ac:spMkLst>
            <pc:docMk/>
            <pc:sldMk cId="1261507723" sldId="2086971612"/>
            <ac:spMk id="6" creationId="{25F67572-B87A-95B4-8AA6-2F2B7822AF67}"/>
          </ac:spMkLst>
        </pc:spChg>
      </pc:sldChg>
      <pc:sldChg chg="add">
        <pc:chgData name="Ramona Dragulin" userId="S::ramona.dragulin@nxp.com::c8c46c17-d863-41f5-a6f5-eb179a5963fb" providerId="AD" clId="Web-{4483226C-723A-C722-1EAA-406686EFFF12}" dt="2025-06-04T13:42:12.140" v="6"/>
        <pc:sldMkLst>
          <pc:docMk/>
          <pc:sldMk cId="2526282224" sldId="2086971620"/>
        </pc:sldMkLst>
      </pc:sldChg>
      <pc:sldChg chg="addSp delSp modSp add ord">
        <pc:chgData name="Ramona Dragulin" userId="S::ramona.dragulin@nxp.com::c8c46c17-d863-41f5-a6f5-eb179a5963fb" providerId="AD" clId="Web-{4483226C-723A-C722-1EAA-406686EFFF12}" dt="2025-06-04T13:45:30.530" v="32"/>
        <pc:sldMkLst>
          <pc:docMk/>
          <pc:sldMk cId="4077354047" sldId="2145707173"/>
        </pc:sldMkLst>
        <pc:spChg chg="del mod">
          <ac:chgData name="Ramona Dragulin" userId="S::ramona.dragulin@nxp.com::c8c46c17-d863-41f5-a6f5-eb179a5963fb" providerId="AD" clId="Web-{4483226C-723A-C722-1EAA-406686EFFF12}" dt="2025-06-04T13:40:49.650" v="3"/>
          <ac:spMkLst>
            <pc:docMk/>
            <pc:sldMk cId="4077354047" sldId="2145707173"/>
            <ac:spMk id="3" creationId="{E6CD7504-A203-B026-6927-DA3E7CD10547}"/>
          </ac:spMkLst>
        </pc:spChg>
        <pc:spChg chg="add mod">
          <ac:chgData name="Ramona Dragulin" userId="S::ramona.dragulin@nxp.com::c8c46c17-d863-41f5-a6f5-eb179a5963fb" providerId="AD" clId="Web-{4483226C-723A-C722-1EAA-406686EFFF12}" dt="2025-06-04T13:43:21.349" v="18" actId="20577"/>
          <ac:spMkLst>
            <pc:docMk/>
            <pc:sldMk cId="4077354047" sldId="2145707173"/>
            <ac:spMk id="5" creationId="{F70C9E87-5DF5-A00E-8A08-909A63A4C145}"/>
          </ac:spMkLst>
        </pc:spChg>
        <pc:picChg chg="mod">
          <ac:chgData name="Ramona Dragulin" userId="S::ramona.dragulin@nxp.com::c8c46c17-d863-41f5-a6f5-eb179a5963fb" providerId="AD" clId="Web-{4483226C-723A-C722-1EAA-406686EFFF12}" dt="2025-06-04T13:40:44.712" v="2" actId="1076"/>
          <ac:picMkLst>
            <pc:docMk/>
            <pc:sldMk cId="4077354047" sldId="2145707173"/>
            <ac:picMk id="2" creationId="{B17CC360-EB7D-3A43-B79D-E261857551F1}"/>
          </ac:picMkLst>
        </pc:picChg>
      </pc:sldChg>
      <pc:sldChg chg="add del replId">
        <pc:chgData name="Ramona Dragulin" userId="S::ramona.dragulin@nxp.com::c8c46c17-d863-41f5-a6f5-eb179a5963fb" providerId="AD" clId="Web-{4483226C-723A-C722-1EAA-406686EFFF12}" dt="2025-06-04T13:45:03.309" v="24"/>
        <pc:sldMkLst>
          <pc:docMk/>
          <pc:sldMk cId="3821607834" sldId="2145707174"/>
        </pc:sldMkLst>
      </pc:sldChg>
      <pc:sldChg chg="addSp delSp modSp add">
        <pc:chgData name="Ramona Dragulin" userId="S::ramona.dragulin@nxp.com::c8c46c17-d863-41f5-a6f5-eb179a5963fb" providerId="AD" clId="Web-{4483226C-723A-C722-1EAA-406686EFFF12}" dt="2025-06-04T13:45:42.624" v="33" actId="1076"/>
        <pc:sldMkLst>
          <pc:docMk/>
          <pc:sldMk cId="2085822962" sldId="2145707175"/>
        </pc:sldMkLst>
        <pc:spChg chg="del">
          <ac:chgData name="Ramona Dragulin" userId="S::ramona.dragulin@nxp.com::c8c46c17-d863-41f5-a6f5-eb179a5963fb" providerId="AD" clId="Web-{4483226C-723A-C722-1EAA-406686EFFF12}" dt="2025-06-04T13:43:01.410" v="8"/>
          <ac:spMkLst>
            <pc:docMk/>
            <pc:sldMk cId="2085822962" sldId="2145707175"/>
            <ac:spMk id="2" creationId="{DF5DDA28-ED37-65A9-62E6-D2A025EBE6DC}"/>
          </ac:spMkLst>
        </pc:spChg>
        <pc:spChg chg="add mod">
          <ac:chgData name="Ramona Dragulin" userId="S::ramona.dragulin@nxp.com::c8c46c17-d863-41f5-a6f5-eb179a5963fb" providerId="AD" clId="Web-{4483226C-723A-C722-1EAA-406686EFFF12}" dt="2025-06-04T13:44:29.463" v="23" actId="1076"/>
          <ac:spMkLst>
            <pc:docMk/>
            <pc:sldMk cId="2085822962" sldId="2145707175"/>
            <ac:spMk id="5" creationId="{51DBD19B-4300-C96C-1EFD-18A30899A533}"/>
          </ac:spMkLst>
        </pc:spChg>
        <pc:spChg chg="mod">
          <ac:chgData name="Ramona Dragulin" userId="S::ramona.dragulin@nxp.com::c8c46c17-d863-41f5-a6f5-eb179a5963fb" providerId="AD" clId="Web-{4483226C-723A-C722-1EAA-406686EFFF12}" dt="2025-06-04T13:45:42.624" v="33" actId="1076"/>
          <ac:spMkLst>
            <pc:docMk/>
            <pc:sldMk cId="2085822962" sldId="2145707175"/>
            <ac:spMk id="10" creationId="{B553DBFB-45D5-2FA0-A369-407A35732007}"/>
          </ac:spMkLst>
        </pc:spChg>
      </pc:sldChg>
      <pc:sldChg chg="addSp add replId">
        <pc:chgData name="Ramona Dragulin" userId="S::ramona.dragulin@nxp.com::c8c46c17-d863-41f5-a6f5-eb179a5963fb" providerId="AD" clId="Web-{4483226C-723A-C722-1EAA-406686EFFF12}" dt="2025-06-04T13:43:03.504" v="9"/>
        <pc:sldMkLst>
          <pc:docMk/>
          <pc:sldMk cId="569908999" sldId="2145707176"/>
        </pc:sldMkLst>
        <pc:spChg chg="add">
          <ac:chgData name="Ramona Dragulin" userId="S::ramona.dragulin@nxp.com::c8c46c17-d863-41f5-a6f5-eb179a5963fb" providerId="AD" clId="Web-{4483226C-723A-C722-1EAA-406686EFFF12}" dt="2025-06-04T13:43:03.504" v="9"/>
          <ac:spMkLst>
            <pc:docMk/>
            <pc:sldMk cId="569908999" sldId="2145707176"/>
            <ac:spMk id="3" creationId="{DF5DDA28-ED37-65A9-62E6-D2A025EBE6DC}"/>
          </ac:spMkLst>
        </pc:spChg>
      </pc:sldChg>
      <pc:sldChg chg="modSp add ord replId">
        <pc:chgData name="Ramona Dragulin" userId="S::ramona.dragulin@nxp.com::c8c46c17-d863-41f5-a6f5-eb179a5963fb" providerId="AD" clId="Web-{4483226C-723A-C722-1EAA-406686EFFF12}" dt="2025-06-04T13:48:53.060" v="34"/>
        <pc:sldMkLst>
          <pc:docMk/>
          <pc:sldMk cId="1272485794" sldId="2145707177"/>
        </pc:sldMkLst>
        <pc:spChg chg="mod">
          <ac:chgData name="Ramona Dragulin" userId="S::ramona.dragulin@nxp.com::c8c46c17-d863-41f5-a6f5-eb179a5963fb" providerId="AD" clId="Web-{4483226C-723A-C722-1EAA-406686EFFF12}" dt="2025-06-04T13:45:21.529" v="31" actId="20577"/>
          <ac:spMkLst>
            <pc:docMk/>
            <pc:sldMk cId="1272485794" sldId="2145707177"/>
            <ac:spMk id="5" creationId="{611C6648-0A9B-07A6-25CD-FBEF8FBA0D91}"/>
          </ac:spMkLst>
        </pc:spChg>
      </pc:sldChg>
    </pc:docChg>
  </pc:docChgLst>
  <pc:docChgLst>
    <pc:chgData name="Ramona Dragulin" userId="S::ramona.dragulin@nxp.com::c8c46c17-d863-41f5-a6f5-eb179a5963fb" providerId="AD" clId="Web-{87958972-5A21-B015-6E46-02379056D9EA}"/>
    <pc:docChg chg="addSld delSld modSld modSection">
      <pc:chgData name="Ramona Dragulin" userId="S::ramona.dragulin@nxp.com::c8c46c17-d863-41f5-a6f5-eb179a5963fb" providerId="AD" clId="Web-{87958972-5A21-B015-6E46-02379056D9EA}" dt="2025-05-27T11:56:53.664" v="42" actId="20577"/>
      <pc:docMkLst>
        <pc:docMk/>
      </pc:docMkLst>
      <pc:sldChg chg="del">
        <pc:chgData name="Ramona Dragulin" userId="S::ramona.dragulin@nxp.com::c8c46c17-d863-41f5-a6f5-eb179a5963fb" providerId="AD" clId="Web-{87958972-5A21-B015-6E46-02379056D9EA}" dt="2025-05-27T11:50:11.216" v="25"/>
        <pc:sldMkLst>
          <pc:docMk/>
          <pc:sldMk cId="2123842475" sldId="257"/>
        </pc:sldMkLst>
      </pc:sldChg>
      <pc:sldChg chg="del">
        <pc:chgData name="Ramona Dragulin" userId="S::ramona.dragulin@nxp.com::c8c46c17-d863-41f5-a6f5-eb179a5963fb" providerId="AD" clId="Web-{87958972-5A21-B015-6E46-02379056D9EA}" dt="2025-05-27T11:50:11.216" v="24"/>
        <pc:sldMkLst>
          <pc:docMk/>
          <pc:sldMk cId="2207914138" sldId="258"/>
        </pc:sldMkLst>
      </pc:sldChg>
      <pc:sldChg chg="del">
        <pc:chgData name="Ramona Dragulin" userId="S::ramona.dragulin@nxp.com::c8c46c17-d863-41f5-a6f5-eb179a5963fb" providerId="AD" clId="Web-{87958972-5A21-B015-6E46-02379056D9EA}" dt="2025-05-27T11:50:11.201" v="23"/>
        <pc:sldMkLst>
          <pc:docMk/>
          <pc:sldMk cId="853229947" sldId="259"/>
        </pc:sldMkLst>
      </pc:sldChg>
      <pc:sldChg chg="add del">
        <pc:chgData name="Ramona Dragulin" userId="S::ramona.dragulin@nxp.com::c8c46c17-d863-41f5-a6f5-eb179a5963fb" providerId="AD" clId="Web-{87958972-5A21-B015-6E46-02379056D9EA}" dt="2025-05-27T11:49:59.028" v="21"/>
        <pc:sldMkLst>
          <pc:docMk/>
          <pc:sldMk cId="3023121128" sldId="260"/>
        </pc:sldMkLst>
      </pc:sldChg>
      <pc:sldChg chg="del">
        <pc:chgData name="Ramona Dragulin" userId="S::ramona.dragulin@nxp.com::c8c46c17-d863-41f5-a6f5-eb179a5963fb" providerId="AD" clId="Web-{87958972-5A21-B015-6E46-02379056D9EA}" dt="2025-05-27T11:49:59.028" v="20"/>
        <pc:sldMkLst>
          <pc:docMk/>
          <pc:sldMk cId="1872293816" sldId="261"/>
        </pc:sldMkLst>
      </pc:sldChg>
      <pc:sldChg chg="del">
        <pc:chgData name="Ramona Dragulin" userId="S::ramona.dragulin@nxp.com::c8c46c17-d863-41f5-a6f5-eb179a5963fb" providerId="AD" clId="Web-{87958972-5A21-B015-6E46-02379056D9EA}" dt="2025-05-27T11:49:59.013" v="18"/>
        <pc:sldMkLst>
          <pc:docMk/>
          <pc:sldMk cId="1181611720" sldId="264"/>
        </pc:sldMkLst>
      </pc:sldChg>
      <pc:sldChg chg="del">
        <pc:chgData name="Ramona Dragulin" userId="S::ramona.dragulin@nxp.com::c8c46c17-d863-41f5-a6f5-eb179a5963fb" providerId="AD" clId="Web-{87958972-5A21-B015-6E46-02379056D9EA}" dt="2025-05-27T11:49:59.013" v="17"/>
        <pc:sldMkLst>
          <pc:docMk/>
          <pc:sldMk cId="2677596034" sldId="265"/>
        </pc:sldMkLst>
      </pc:sldChg>
      <pc:sldChg chg="add del">
        <pc:chgData name="Ramona Dragulin" userId="S::ramona.dragulin@nxp.com::c8c46c17-d863-41f5-a6f5-eb179a5963fb" providerId="AD" clId="Web-{87958972-5A21-B015-6E46-02379056D9EA}" dt="2025-05-27T11:50:26.123" v="32"/>
        <pc:sldMkLst>
          <pc:docMk/>
          <pc:sldMk cId="3802187148" sldId="266"/>
        </pc:sldMkLst>
      </pc:sldChg>
      <pc:sldChg chg="add del">
        <pc:chgData name="Ramona Dragulin" userId="S::ramona.dragulin@nxp.com::c8c46c17-d863-41f5-a6f5-eb179a5963fb" providerId="AD" clId="Web-{87958972-5A21-B015-6E46-02379056D9EA}" dt="2025-05-27T11:50:26.170" v="33"/>
        <pc:sldMkLst>
          <pc:docMk/>
          <pc:sldMk cId="1052273945" sldId="267"/>
        </pc:sldMkLst>
      </pc:sldChg>
      <pc:sldChg chg="add del">
        <pc:chgData name="Ramona Dragulin" userId="S::ramona.dragulin@nxp.com::c8c46c17-d863-41f5-a6f5-eb179a5963fb" providerId="AD" clId="Web-{87958972-5A21-B015-6E46-02379056D9EA}" dt="2025-05-27T11:50:26.185" v="34"/>
        <pc:sldMkLst>
          <pc:docMk/>
          <pc:sldMk cId="1057950727" sldId="268"/>
        </pc:sldMkLst>
      </pc:sldChg>
      <pc:sldChg chg="del">
        <pc:chgData name="Ramona Dragulin" userId="S::ramona.dragulin@nxp.com::c8c46c17-d863-41f5-a6f5-eb179a5963fb" providerId="AD" clId="Web-{87958972-5A21-B015-6E46-02379056D9EA}" dt="2025-05-27T11:49:59.013" v="16"/>
        <pc:sldMkLst>
          <pc:docMk/>
          <pc:sldMk cId="1213261718" sldId="269"/>
        </pc:sldMkLst>
      </pc:sldChg>
      <pc:sldChg chg="addSp delSp modSp">
        <pc:chgData name="Ramona Dragulin" userId="S::ramona.dragulin@nxp.com::c8c46c17-d863-41f5-a6f5-eb179a5963fb" providerId="AD" clId="Web-{87958972-5A21-B015-6E46-02379056D9EA}" dt="2025-05-27T11:56:53.664" v="42" actId="20577"/>
        <pc:sldMkLst>
          <pc:docMk/>
          <pc:sldMk cId="3260044226" sldId="370"/>
        </pc:sldMkLst>
        <pc:spChg chg="add del mod">
          <ac:chgData name="Ramona Dragulin" userId="S::ramona.dragulin@nxp.com::c8c46c17-d863-41f5-a6f5-eb179a5963fb" providerId="AD" clId="Web-{87958972-5A21-B015-6E46-02379056D9EA}" dt="2025-05-27T11:56:53.664" v="42" actId="20577"/>
          <ac:spMkLst>
            <pc:docMk/>
            <pc:sldMk cId="3260044226" sldId="370"/>
            <ac:spMk id="2" creationId="{7D5F800E-E63C-26A9-373A-9529A1AC3D27}"/>
          </ac:spMkLst>
        </pc:spChg>
        <pc:spChg chg="add del mod">
          <ac:chgData name="Ramona Dragulin" userId="S::ramona.dragulin@nxp.com::c8c46c17-d863-41f5-a6f5-eb179a5963fb" providerId="AD" clId="Web-{87958972-5A21-B015-6E46-02379056D9EA}" dt="2025-05-27T11:49:08.777" v="4"/>
          <ac:spMkLst>
            <pc:docMk/>
            <pc:sldMk cId="3260044226" sldId="370"/>
            <ac:spMk id="6" creationId="{0EC1ABA1-51E2-2BD2-500A-3A4A053B979A}"/>
          </ac:spMkLst>
        </pc:spChg>
        <pc:spChg chg="add del">
          <ac:chgData name="Ramona Dragulin" userId="S::ramona.dragulin@nxp.com::c8c46c17-d863-41f5-a6f5-eb179a5963fb" providerId="AD" clId="Web-{87958972-5A21-B015-6E46-02379056D9EA}" dt="2025-05-27T11:49:06.386" v="3"/>
          <ac:spMkLst>
            <pc:docMk/>
            <pc:sldMk cId="3260044226" sldId="370"/>
            <ac:spMk id="8" creationId="{855E2BEA-D253-DEBE-633C-749F9F6F396B}"/>
          </ac:spMkLst>
        </pc:spChg>
      </pc:sldChg>
      <pc:sldChg chg="addSp delSp">
        <pc:chgData name="Ramona Dragulin" userId="S::ramona.dragulin@nxp.com::c8c46c17-d863-41f5-a6f5-eb179a5963fb" providerId="AD" clId="Web-{87958972-5A21-B015-6E46-02379056D9EA}" dt="2025-05-27T11:50:47.373" v="36"/>
        <pc:sldMkLst>
          <pc:docMk/>
          <pc:sldMk cId="655594686" sldId="383"/>
        </pc:sldMkLst>
        <pc:picChg chg="add del">
          <ac:chgData name="Ramona Dragulin" userId="S::ramona.dragulin@nxp.com::c8c46c17-d863-41f5-a6f5-eb179a5963fb" providerId="AD" clId="Web-{87958972-5A21-B015-6E46-02379056D9EA}" dt="2025-05-27T11:50:47.373" v="36"/>
          <ac:picMkLst>
            <pc:docMk/>
            <pc:sldMk cId="655594686" sldId="383"/>
            <ac:picMk id="32" creationId="{D486C509-BDEE-F934-4367-B966DAC82C3F}"/>
          </ac:picMkLst>
        </pc:picChg>
        <pc:picChg chg="add del">
          <ac:chgData name="Ramona Dragulin" userId="S::ramona.dragulin@nxp.com::c8c46c17-d863-41f5-a6f5-eb179a5963fb" providerId="AD" clId="Web-{87958972-5A21-B015-6E46-02379056D9EA}" dt="2025-05-27T11:50:46.405" v="35"/>
          <ac:picMkLst>
            <pc:docMk/>
            <pc:sldMk cId="655594686" sldId="383"/>
            <ac:picMk id="35" creationId="{D4F47705-7553-036D-04F4-3F562E486615}"/>
          </ac:picMkLst>
        </pc:picChg>
      </pc:sldChg>
      <pc:sldChg chg="add del">
        <pc:chgData name="Ramona Dragulin" userId="S::ramona.dragulin@nxp.com::c8c46c17-d863-41f5-a6f5-eb179a5963fb" providerId="AD" clId="Web-{87958972-5A21-B015-6E46-02379056D9EA}" dt="2025-05-27T11:50:26.107" v="31"/>
        <pc:sldMkLst>
          <pc:docMk/>
          <pc:sldMk cId="1261507723" sldId="2086971612"/>
        </pc:sldMkLst>
      </pc:sldChg>
      <pc:sldChg chg="add del">
        <pc:chgData name="Ramona Dragulin" userId="S::ramona.dragulin@nxp.com::c8c46c17-d863-41f5-a6f5-eb179a5963fb" providerId="AD" clId="Web-{87958972-5A21-B015-6E46-02379056D9EA}" dt="2025-05-27T11:49:59.028" v="22"/>
        <pc:sldMkLst>
          <pc:docMk/>
          <pc:sldMk cId="2868569274" sldId="2086971613"/>
        </pc:sldMkLst>
      </pc:sldChg>
      <pc:sldChg chg="del">
        <pc:chgData name="Ramona Dragulin" userId="S::ramona.dragulin@nxp.com::c8c46c17-d863-41f5-a6f5-eb179a5963fb" providerId="AD" clId="Web-{87958972-5A21-B015-6E46-02379056D9EA}" dt="2025-05-27T11:49:59.013" v="19"/>
        <pc:sldMkLst>
          <pc:docMk/>
          <pc:sldMk cId="958037000" sldId="2086971614"/>
        </pc:sldMkLst>
      </pc:sldChg>
      <pc:sldChg chg="del">
        <pc:chgData name="Ramona Dragulin" userId="S::ramona.dragulin@nxp.com::c8c46c17-d863-41f5-a6f5-eb179a5963fb" providerId="AD" clId="Web-{87958972-5A21-B015-6E46-02379056D9EA}" dt="2025-05-27T11:50:11.216" v="26"/>
        <pc:sldMkLst>
          <pc:docMk/>
          <pc:sldMk cId="2603616780" sldId="2086971615"/>
        </pc:sldMkLst>
      </pc:sldChg>
      <pc:sldChg chg="add del">
        <pc:chgData name="Ramona Dragulin" userId="S::ramona.dragulin@nxp.com::c8c46c17-d863-41f5-a6f5-eb179a5963fb" providerId="AD" clId="Web-{87958972-5A21-B015-6E46-02379056D9EA}" dt="2025-05-27T11:49:19.871" v="7"/>
        <pc:sldMkLst>
          <pc:docMk/>
          <pc:sldMk cId="2387704156" sldId="2086971628"/>
        </pc:sldMkLst>
      </pc:sldChg>
      <pc:sldMasterChg chg="addSldLayout">
        <pc:chgData name="Ramona Dragulin" userId="S::ramona.dragulin@nxp.com::c8c46c17-d863-41f5-a6f5-eb179a5963fb" providerId="AD" clId="Web-{87958972-5A21-B015-6E46-02379056D9EA}" dt="2025-05-27T11:48:31.760" v="0"/>
        <pc:sldMasterMkLst>
          <pc:docMk/>
          <pc:sldMasterMk cId="1019538345" sldId="2147483660"/>
        </pc:sldMasterMkLst>
        <pc:sldLayoutChg chg="add replId">
          <pc:chgData name="Ramona Dragulin" userId="S::ramona.dragulin@nxp.com::c8c46c17-d863-41f5-a6f5-eb179a5963fb" providerId="AD" clId="Web-{87958972-5A21-B015-6E46-02379056D9EA}" dt="2025-05-27T11:48:31.760" v="0"/>
          <pc:sldLayoutMkLst>
            <pc:docMk/>
            <pc:sldMasterMk cId="1019538345" sldId="2147483660"/>
            <pc:sldLayoutMk cId="1147961988" sldId="2147483747"/>
          </pc:sldLayoutMkLst>
        </pc:sldLayoutChg>
      </pc:sldMasterChg>
    </pc:docChg>
  </pc:docChgLst>
  <pc:docChgLst>
    <pc:chgData name="Ramona Dragulin" userId="S::ramona.dragulin@nxp.com::c8c46c17-d863-41f5-a6f5-eb179a5963fb" providerId="AD" clId="Web-{66124274-E960-9DC4-6E7D-17642B715B4E}"/>
    <pc:docChg chg="modSld">
      <pc:chgData name="Ramona Dragulin" userId="S::ramona.dragulin@nxp.com::c8c46c17-d863-41f5-a6f5-eb179a5963fb" providerId="AD" clId="Web-{66124274-E960-9DC4-6E7D-17642B715B4E}" dt="2025-02-24T06:59:04.088" v="18"/>
      <pc:docMkLst>
        <pc:docMk/>
      </pc:docMkLst>
      <pc:sldChg chg="addSp delSp modSp mod setBg modClrScheme chgLayout">
        <pc:chgData name="Ramona Dragulin" userId="S::ramona.dragulin@nxp.com::c8c46c17-d863-41f5-a6f5-eb179a5963fb" providerId="AD" clId="Web-{66124274-E960-9DC4-6E7D-17642B715B4E}" dt="2025-02-24T06:57:37.896" v="12"/>
        <pc:sldMkLst>
          <pc:docMk/>
          <pc:sldMk cId="3023121128" sldId="260"/>
        </pc:sldMkLst>
        <pc:spChg chg="mod ord">
          <ac:chgData name="Ramona Dragulin" userId="S::ramona.dragulin@nxp.com::c8c46c17-d863-41f5-a6f5-eb179a5963fb" providerId="AD" clId="Web-{66124274-E960-9DC4-6E7D-17642B715B4E}" dt="2025-02-24T06:57:31.614" v="10"/>
          <ac:spMkLst>
            <pc:docMk/>
            <pc:sldMk cId="3023121128" sldId="260"/>
            <ac:spMk id="2" creationId="{DEC7098E-3E39-458D-0DD4-281DA963F3AD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7:07.582" v="2"/>
          <ac:spMkLst>
            <pc:docMk/>
            <pc:sldMk cId="3023121128" sldId="260"/>
            <ac:spMk id="4" creationId="{801EFEB2-B2C5-FAD0-E23F-3446637451E2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7:23.755" v="5"/>
          <ac:spMkLst>
            <pc:docMk/>
            <pc:sldMk cId="3023121128" sldId="260"/>
            <ac:spMk id="10" creationId="{1CA9D058-27B2-297A-6C88-561AB3F455B3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7:23.755" v="5"/>
          <ac:spMkLst>
            <pc:docMk/>
            <pc:sldMk cId="3023121128" sldId="260"/>
            <ac:spMk id="12" creationId="{8608A117-BFB7-379B-4578-6596B897EC04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7:26.739" v="7"/>
          <ac:spMkLst>
            <pc:docMk/>
            <pc:sldMk cId="3023121128" sldId="260"/>
            <ac:spMk id="14" creationId="{3DE8A062-CF6B-DD78-342C-92B700CFFE2F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7:26.739" v="7"/>
          <ac:spMkLst>
            <pc:docMk/>
            <pc:sldMk cId="3023121128" sldId="260"/>
            <ac:spMk id="15" creationId="{8F96B603-1336-FB3D-09CF-D08B2A6E6B29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7:31.599" v="9"/>
          <ac:spMkLst>
            <pc:docMk/>
            <pc:sldMk cId="3023121128" sldId="260"/>
            <ac:spMk id="17" creationId="{5E7F8BC5-5922-14C4-8697-069F3E361CD2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7:31.599" v="9"/>
          <ac:spMkLst>
            <pc:docMk/>
            <pc:sldMk cId="3023121128" sldId="260"/>
            <ac:spMk id="18" creationId="{DA6C901A-2DF5-5D76-8524-55548F649416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7:35.943" v="11"/>
          <ac:spMkLst>
            <pc:docMk/>
            <pc:sldMk cId="3023121128" sldId="260"/>
            <ac:spMk id="20" creationId="{1CA9D058-27B2-297A-6C88-561AB3F455B3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7:37.896" v="12"/>
          <ac:spMkLst>
            <pc:docMk/>
            <pc:sldMk cId="3023121128" sldId="260"/>
            <ac:spMk id="21" creationId="{8608A117-BFB7-379B-4578-6596B897EC04}"/>
          </ac:spMkLst>
        </pc:spChg>
        <pc:picChg chg="add mod ord">
          <ac:chgData name="Ramona Dragulin" userId="S::ramona.dragulin@nxp.com::c8c46c17-d863-41f5-a6f5-eb179a5963fb" providerId="AD" clId="Web-{66124274-E960-9DC4-6E7D-17642B715B4E}" dt="2025-02-24T06:57:31.614" v="10"/>
          <ac:picMkLst>
            <pc:docMk/>
            <pc:sldMk cId="3023121128" sldId="260"/>
            <ac:picMk id="5" creationId="{8C663584-3DE2-DD5B-437D-47F6FE0BF256}"/>
          </ac:picMkLst>
        </pc:picChg>
        <pc:picChg chg="del">
          <ac:chgData name="Ramona Dragulin" userId="S::ramona.dragulin@nxp.com::c8c46c17-d863-41f5-a6f5-eb179a5963fb" providerId="AD" clId="Web-{66124274-E960-9DC4-6E7D-17642B715B4E}" dt="2025-02-24T06:57:05.691" v="1"/>
          <ac:picMkLst>
            <pc:docMk/>
            <pc:sldMk cId="3023121128" sldId="260"/>
            <ac:picMk id="1026" creationId="{C6FDC199-ACED-BB41-636A-1DA0E7D419B9}"/>
          </ac:picMkLst>
        </pc:picChg>
        <pc:picChg chg="del">
          <ac:chgData name="Ramona Dragulin" userId="S::ramona.dragulin@nxp.com::c8c46c17-d863-41f5-a6f5-eb179a5963fb" providerId="AD" clId="Web-{66124274-E960-9DC4-6E7D-17642B715B4E}" dt="2025-02-24T06:57:03.629" v="0"/>
          <ac:picMkLst>
            <pc:docMk/>
            <pc:sldMk cId="3023121128" sldId="260"/>
            <ac:picMk id="1028" creationId="{9FEE2B82-384F-C822-C555-E99E68D2431F}"/>
          </ac:picMkLst>
        </pc:picChg>
      </pc:sldChg>
      <pc:sldChg chg="addSp delSp modSp mod setBg modClrScheme chgLayout">
        <pc:chgData name="Ramona Dragulin" userId="S::ramona.dragulin@nxp.com::c8c46c17-d863-41f5-a6f5-eb179a5963fb" providerId="AD" clId="Web-{66124274-E960-9DC4-6E7D-17642B715B4E}" dt="2025-02-24T06:59:04.088" v="18"/>
        <pc:sldMkLst>
          <pc:docMk/>
          <pc:sldMk cId="1924404499" sldId="262"/>
        </pc:sldMkLst>
        <pc:spChg chg="mod ord">
          <ac:chgData name="Ramona Dragulin" userId="S::ramona.dragulin@nxp.com::c8c46c17-d863-41f5-a6f5-eb179a5963fb" providerId="AD" clId="Web-{66124274-E960-9DC4-6E7D-17642B715B4E}" dt="2025-02-24T06:58:54.040" v="16"/>
          <ac:spMkLst>
            <pc:docMk/>
            <pc:sldMk cId="1924404499" sldId="262"/>
            <ac:spMk id="2" creationId="{3ADA08F5-5C28-EB88-C022-C237A65B4C71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8:49.509" v="15"/>
          <ac:spMkLst>
            <pc:docMk/>
            <pc:sldMk cId="1924404499" sldId="262"/>
            <ac:spMk id="4" creationId="{CCB54D26-FFDD-A91A-802A-66979FAB3608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9:02.400" v="17"/>
          <ac:spMkLst>
            <pc:docMk/>
            <pc:sldMk cId="1924404499" sldId="262"/>
            <ac:spMk id="10" creationId="{EA50816A-C7CE-0C25-FDC8-E68661EC1346}"/>
          </ac:spMkLst>
        </pc:spChg>
        <pc:spChg chg="add del mod">
          <ac:chgData name="Ramona Dragulin" userId="S::ramona.dragulin@nxp.com::c8c46c17-d863-41f5-a6f5-eb179a5963fb" providerId="AD" clId="Web-{66124274-E960-9DC4-6E7D-17642B715B4E}" dt="2025-02-24T06:59:04.088" v="18"/>
          <ac:spMkLst>
            <pc:docMk/>
            <pc:sldMk cId="1924404499" sldId="262"/>
            <ac:spMk id="12" creationId="{86492DB8-1DE3-F8D8-7BAD-0147D0716D45}"/>
          </ac:spMkLst>
        </pc:spChg>
        <pc:picChg chg="add mod ord">
          <ac:chgData name="Ramona Dragulin" userId="S::ramona.dragulin@nxp.com::c8c46c17-d863-41f5-a6f5-eb179a5963fb" providerId="AD" clId="Web-{66124274-E960-9DC4-6E7D-17642B715B4E}" dt="2025-02-24T06:58:54.040" v="16"/>
          <ac:picMkLst>
            <pc:docMk/>
            <pc:sldMk cId="1924404499" sldId="262"/>
            <ac:picMk id="5" creationId="{0613CCA4-A8B2-EB18-F4D4-D6641B702D71}"/>
          </ac:picMkLst>
        </pc:picChg>
        <pc:picChg chg="del">
          <ac:chgData name="Ramona Dragulin" userId="S::ramona.dragulin@nxp.com::c8c46c17-d863-41f5-a6f5-eb179a5963fb" providerId="AD" clId="Web-{66124274-E960-9DC4-6E7D-17642B715B4E}" dt="2025-02-24T06:58:32.102" v="13"/>
          <ac:picMkLst>
            <pc:docMk/>
            <pc:sldMk cId="1924404499" sldId="262"/>
            <ac:picMk id="2054" creationId="{7254E797-169E-10A3-2578-0AED8433F896}"/>
          </ac:picMkLst>
        </pc:picChg>
        <pc:picChg chg="del">
          <ac:chgData name="Ramona Dragulin" userId="S::ramona.dragulin@nxp.com::c8c46c17-d863-41f5-a6f5-eb179a5963fb" providerId="AD" clId="Web-{66124274-E960-9DC4-6E7D-17642B715B4E}" dt="2025-02-24T06:58:33.789" v="14"/>
          <ac:picMkLst>
            <pc:docMk/>
            <pc:sldMk cId="1924404499" sldId="262"/>
            <ac:picMk id="2056" creationId="{E3D9A28C-DC8E-5F79-662E-C9B4103C38D3}"/>
          </ac:picMkLst>
        </pc:picChg>
      </pc:sldChg>
    </pc:docChg>
  </pc:docChgLst>
  <pc:docChgLst>
    <pc:chgData name="Ramona Dragulin" userId="S::ramona.dragulin@nxp.com::c8c46c17-d863-41f5-a6f5-eb179a5963fb" providerId="AD" clId="Web-{B7B7E7DC-3067-EF14-A650-B0C4FEF45A12}"/>
    <pc:docChg chg="modSld">
      <pc:chgData name="Ramona Dragulin" userId="S::ramona.dragulin@nxp.com::c8c46c17-d863-41f5-a6f5-eb179a5963fb" providerId="AD" clId="Web-{B7B7E7DC-3067-EF14-A650-B0C4FEF45A12}" dt="2025-05-30T13:37:41.919" v="22" actId="20577"/>
      <pc:docMkLst>
        <pc:docMk/>
      </pc:docMkLst>
      <pc:sldChg chg="modSp">
        <pc:chgData name="Ramona Dragulin" userId="S::ramona.dragulin@nxp.com::c8c46c17-d863-41f5-a6f5-eb179a5963fb" providerId="AD" clId="Web-{B7B7E7DC-3067-EF14-A650-B0C4FEF45A12}" dt="2025-05-30T13:37:41.919" v="22" actId="20577"/>
        <pc:sldMkLst>
          <pc:docMk/>
          <pc:sldMk cId="3260044226" sldId="370"/>
        </pc:sldMkLst>
        <pc:spChg chg="mod">
          <ac:chgData name="Ramona Dragulin" userId="S::ramona.dragulin@nxp.com::c8c46c17-d863-41f5-a6f5-eb179a5963fb" providerId="AD" clId="Web-{B7B7E7DC-3067-EF14-A650-B0C4FEF45A12}" dt="2025-05-30T13:37:41.919" v="22" actId="20577"/>
          <ac:spMkLst>
            <pc:docMk/>
            <pc:sldMk cId="3260044226" sldId="370"/>
            <ac:spMk id="2" creationId="{7D5F800E-E63C-26A9-373A-9529A1AC3D27}"/>
          </ac:spMkLst>
        </pc:spChg>
      </pc:sldChg>
      <pc:sldChg chg="modSp">
        <pc:chgData name="Ramona Dragulin" userId="S::ramona.dragulin@nxp.com::c8c46c17-d863-41f5-a6f5-eb179a5963fb" providerId="AD" clId="Web-{B7B7E7DC-3067-EF14-A650-B0C4FEF45A12}" dt="2025-05-30T13:25:27.635" v="15" actId="20577"/>
        <pc:sldMkLst>
          <pc:docMk/>
          <pc:sldMk cId="655594686" sldId="383"/>
        </pc:sldMkLst>
        <pc:spChg chg="mod">
          <ac:chgData name="Ramona Dragulin" userId="S::ramona.dragulin@nxp.com::c8c46c17-d863-41f5-a6f5-eb179a5963fb" providerId="AD" clId="Web-{B7B7E7DC-3067-EF14-A650-B0C4FEF45A12}" dt="2025-05-30T13:25:27.635" v="15" actId="20577"/>
          <ac:spMkLst>
            <pc:docMk/>
            <pc:sldMk cId="655594686" sldId="383"/>
            <ac:spMk id="11" creationId="{C8EB5091-B595-DCF8-E2B2-FFC280010AED}"/>
          </ac:spMkLst>
        </pc:spChg>
        <pc:spChg chg="mod">
          <ac:chgData name="Ramona Dragulin" userId="S::ramona.dragulin@nxp.com::c8c46c17-d863-41f5-a6f5-eb179a5963fb" providerId="AD" clId="Web-{B7B7E7DC-3067-EF14-A650-B0C4FEF45A12}" dt="2025-05-30T13:25:20.370" v="13" actId="20577"/>
          <ac:spMkLst>
            <pc:docMk/>
            <pc:sldMk cId="655594686" sldId="383"/>
            <ac:spMk id="28" creationId="{3E80D736-B673-77DA-6507-504EC7F5FCBD}"/>
          </ac:spMkLst>
        </pc:spChg>
      </pc:sldChg>
    </pc:docChg>
  </pc:docChgLst>
  <pc:docChgLst>
    <pc:chgData name="Andrei Girnet" userId="S::andrei.girnet@nxp.com::f7243072-23d9-4f03-a434-113094ef4301" providerId="AD" clId="Web-{83517C7A-7A1B-1F9A-5065-49D274002E9C}"/>
    <pc:docChg chg="addSld delSld modSld sldOrd modSection">
      <pc:chgData name="Andrei Girnet" userId="S::andrei.girnet@nxp.com::f7243072-23d9-4f03-a434-113094ef4301" providerId="AD" clId="Web-{83517C7A-7A1B-1F9A-5065-49D274002E9C}" dt="2024-10-12T17:27:00.343" v="581"/>
      <pc:docMkLst>
        <pc:docMk/>
      </pc:docMkLst>
      <pc:sldChg chg="modSp del">
        <pc:chgData name="Andrei Girnet" userId="S::andrei.girnet@nxp.com::f7243072-23d9-4f03-a434-113094ef4301" providerId="AD" clId="Web-{83517C7A-7A1B-1F9A-5065-49D274002E9C}" dt="2024-10-12T15:47:03.606" v="35"/>
        <pc:sldMkLst>
          <pc:docMk/>
          <pc:sldMk cId="2827800448" sldId="321"/>
        </pc:sldMkLst>
      </pc:sldChg>
      <pc:sldChg chg="ord">
        <pc:chgData name="Andrei Girnet" userId="S::andrei.girnet@nxp.com::f7243072-23d9-4f03-a434-113094ef4301" providerId="AD" clId="Web-{83517C7A-7A1B-1F9A-5065-49D274002E9C}" dt="2024-10-12T16:00:22.680" v="88"/>
        <pc:sldMkLst>
          <pc:docMk/>
          <pc:sldMk cId="2065501327" sldId="340"/>
        </pc:sldMkLst>
      </pc:sldChg>
      <pc:sldChg chg="modSp add replId">
        <pc:chgData name="Andrei Girnet" userId="S::andrei.girnet@nxp.com::f7243072-23d9-4f03-a434-113094ef4301" providerId="AD" clId="Web-{83517C7A-7A1B-1F9A-5065-49D274002E9C}" dt="2024-10-12T15:40:29.261" v="31" actId="20577"/>
        <pc:sldMkLst>
          <pc:docMk/>
          <pc:sldMk cId="136393375" sldId="2086971589"/>
        </pc:sldMkLst>
        <pc:spChg chg="mod">
          <ac:chgData name="Andrei Girnet" userId="S::andrei.girnet@nxp.com::f7243072-23d9-4f03-a434-113094ef4301" providerId="AD" clId="Web-{83517C7A-7A1B-1F9A-5065-49D274002E9C}" dt="2024-10-12T15:40:29.261" v="31" actId="20577"/>
          <ac:spMkLst>
            <pc:docMk/>
            <pc:sldMk cId="136393375" sldId="2086971589"/>
            <ac:spMk id="6" creationId="{25F67572-B87A-95B4-8AA6-2F2B7822AF67}"/>
          </ac:spMkLst>
        </pc:spChg>
      </pc:sldChg>
      <pc:sldChg chg="add replId">
        <pc:chgData name="Andrei Girnet" userId="S::andrei.girnet@nxp.com::f7243072-23d9-4f03-a434-113094ef4301" providerId="AD" clId="Web-{83517C7A-7A1B-1F9A-5065-49D274002E9C}" dt="2024-10-12T15:46:42.793" v="34"/>
        <pc:sldMkLst>
          <pc:docMk/>
          <pc:sldMk cId="243470829" sldId="2086971590"/>
        </pc:sldMkLst>
      </pc:sldChg>
      <pc:sldChg chg="addSp delSp modSp add mod replId modClrScheme chgLayout">
        <pc:chgData name="Andrei Girnet" userId="S::andrei.girnet@nxp.com::f7243072-23d9-4f03-a434-113094ef4301" providerId="AD" clId="Web-{83517C7A-7A1B-1F9A-5065-49D274002E9C}" dt="2024-10-12T15:56:22.344" v="85" actId="20577"/>
        <pc:sldMkLst>
          <pc:docMk/>
          <pc:sldMk cId="1685444687" sldId="2086971591"/>
        </pc:sldMkLst>
        <pc:spChg chg="mod ord">
          <ac:chgData name="Andrei Girnet" userId="S::andrei.girnet@nxp.com::f7243072-23d9-4f03-a434-113094ef4301" providerId="AD" clId="Web-{83517C7A-7A1B-1F9A-5065-49D274002E9C}" dt="2024-10-12T15:53:04.150" v="77"/>
          <ac:spMkLst>
            <pc:docMk/>
            <pc:sldMk cId="1685444687" sldId="2086971591"/>
            <ac:spMk id="6" creationId="{25F67572-B87A-95B4-8AA6-2F2B7822AF67}"/>
          </ac:spMkLst>
        </pc:spChg>
        <pc:spChg chg="mod">
          <ac:chgData name="Andrei Girnet" userId="S::andrei.girnet@nxp.com::f7243072-23d9-4f03-a434-113094ef4301" providerId="AD" clId="Web-{83517C7A-7A1B-1F9A-5065-49D274002E9C}" dt="2024-10-12T15:56:22.344" v="85" actId="20577"/>
          <ac:spMkLst>
            <pc:docMk/>
            <pc:sldMk cId="1685444687" sldId="2086971591"/>
            <ac:spMk id="7" creationId="{87A53AF5-AB3C-2C55-8BFD-FFD6459E2C48}"/>
          </ac:spMkLst>
        </pc:spChg>
        <pc:spChg chg="mod ord">
          <ac:chgData name="Andrei Girnet" userId="S::andrei.girnet@nxp.com::f7243072-23d9-4f03-a434-113094ef4301" providerId="AD" clId="Web-{83517C7A-7A1B-1F9A-5065-49D274002E9C}" dt="2024-10-12T15:53:04.150" v="77"/>
          <ac:spMkLst>
            <pc:docMk/>
            <pc:sldMk cId="1685444687" sldId="2086971591"/>
            <ac:spMk id="8" creationId="{22D58BB8-C5B2-F880-C294-E62F3FFB6C52}"/>
          </ac:spMkLst>
        </pc:spChg>
        <pc:picChg chg="add mod ord">
          <ac:chgData name="Andrei Girnet" userId="S::andrei.girnet@nxp.com::f7243072-23d9-4f03-a434-113094ef4301" providerId="AD" clId="Web-{83517C7A-7A1B-1F9A-5065-49D274002E9C}" dt="2024-10-12T15:53:04.150" v="77"/>
          <ac:picMkLst>
            <pc:docMk/>
            <pc:sldMk cId="1685444687" sldId="2086971591"/>
            <ac:picMk id="13" creationId="{D2F13EB2-F5F4-3B4C-004D-423409DB78AD}"/>
          </ac:picMkLst>
        </pc:picChg>
      </pc:sldChg>
      <pc:sldChg chg="addSp delSp modSp add replId">
        <pc:chgData name="Andrei Girnet" userId="S::andrei.girnet@nxp.com::f7243072-23d9-4f03-a434-113094ef4301" providerId="AD" clId="Web-{83517C7A-7A1B-1F9A-5065-49D274002E9C}" dt="2024-10-12T16:15:09.480" v="504" actId="20577"/>
        <pc:sldMkLst>
          <pc:docMk/>
          <pc:sldMk cId="2787896662" sldId="2086971592"/>
        </pc:sldMkLst>
        <pc:spChg chg="mod">
          <ac:chgData name="Andrei Girnet" userId="S::andrei.girnet@nxp.com::f7243072-23d9-4f03-a434-113094ef4301" providerId="AD" clId="Web-{83517C7A-7A1B-1F9A-5065-49D274002E9C}" dt="2024-10-12T16:11:53.629" v="333" actId="20577"/>
          <ac:spMkLst>
            <pc:docMk/>
            <pc:sldMk cId="2787896662" sldId="2086971592"/>
            <ac:spMk id="3" creationId="{CD24E016-83F3-182D-DBA2-884AEAD53B9A}"/>
          </ac:spMkLst>
        </pc:spChg>
        <pc:spChg chg="mod">
          <ac:chgData name="Andrei Girnet" userId="S::andrei.girnet@nxp.com::f7243072-23d9-4f03-a434-113094ef4301" providerId="AD" clId="Web-{83517C7A-7A1B-1F9A-5065-49D274002E9C}" dt="2024-10-12T16:15:09.480" v="504" actId="20577"/>
          <ac:spMkLst>
            <pc:docMk/>
            <pc:sldMk cId="2787896662" sldId="2086971592"/>
            <ac:spMk id="37" creationId="{7DBB1923-6E0B-AF34-15C7-0C36EB5EBC19}"/>
          </ac:spMkLst>
        </pc:spChg>
        <pc:spChg chg="mod">
          <ac:chgData name="Andrei Girnet" userId="S::andrei.girnet@nxp.com::f7243072-23d9-4f03-a434-113094ef4301" providerId="AD" clId="Web-{83517C7A-7A1B-1F9A-5065-49D274002E9C}" dt="2024-10-12T16:02:10.969" v="110" actId="20577"/>
          <ac:spMkLst>
            <pc:docMk/>
            <pc:sldMk cId="2787896662" sldId="2086971592"/>
            <ac:spMk id="38" creationId="{FBD92403-B079-AC45-8A94-D30A0481A778}"/>
          </ac:spMkLst>
        </pc:spChg>
        <pc:spChg chg="mod">
          <ac:chgData name="Andrei Girnet" userId="S::andrei.girnet@nxp.com::f7243072-23d9-4f03-a434-113094ef4301" providerId="AD" clId="Web-{83517C7A-7A1B-1F9A-5065-49D274002E9C}" dt="2024-10-12T16:04:48.521" v="161" actId="1076"/>
          <ac:spMkLst>
            <pc:docMk/>
            <pc:sldMk cId="2787896662" sldId="2086971592"/>
            <ac:spMk id="40" creationId="{CB539484-4724-915D-3C04-5CF7489903EE}"/>
          </ac:spMkLst>
        </pc:spChg>
        <pc:spChg chg="mod">
          <ac:chgData name="Andrei Girnet" userId="S::andrei.girnet@nxp.com::f7243072-23d9-4f03-a434-113094ef4301" providerId="AD" clId="Web-{83517C7A-7A1B-1F9A-5065-49D274002E9C}" dt="2024-10-12T16:04:42.052" v="160" actId="1076"/>
          <ac:spMkLst>
            <pc:docMk/>
            <pc:sldMk cId="2787896662" sldId="2086971592"/>
            <ac:spMk id="44" creationId="{49BC77F5-D494-389F-AA9D-CAF2F27B80BB}"/>
          </ac:spMkLst>
        </pc:spChg>
      </pc:sldChg>
      <pc:sldChg chg="new add del">
        <pc:chgData name="Andrei Girnet" userId="S::andrei.girnet@nxp.com::f7243072-23d9-4f03-a434-113094ef4301" providerId="AD" clId="Web-{83517C7A-7A1B-1F9A-5065-49D274002E9C}" dt="2024-10-12T15:56:26.938" v="87"/>
        <pc:sldMkLst>
          <pc:docMk/>
          <pc:sldMk cId="4254371254" sldId="2086971592"/>
        </pc:sldMkLst>
      </pc:sldChg>
      <pc:sldChg chg="add del replId">
        <pc:chgData name="Andrei Girnet" userId="S::andrei.girnet@nxp.com::f7243072-23d9-4f03-a434-113094ef4301" providerId="AD" clId="Web-{83517C7A-7A1B-1F9A-5065-49D274002E9C}" dt="2024-10-12T16:29:50.348" v="506"/>
        <pc:sldMkLst>
          <pc:docMk/>
          <pc:sldMk cId="2689152142" sldId="2086971593"/>
        </pc:sldMkLst>
      </pc:sldChg>
      <pc:sldChg chg="addSp modSp add del replId">
        <pc:chgData name="Andrei Girnet" userId="S::andrei.girnet@nxp.com::f7243072-23d9-4f03-a434-113094ef4301" providerId="AD" clId="Web-{83517C7A-7A1B-1F9A-5065-49D274002E9C}" dt="2024-10-12T17:26:38.295" v="579"/>
        <pc:sldMkLst>
          <pc:docMk/>
          <pc:sldMk cId="3967607558" sldId="2086971593"/>
        </pc:sldMkLst>
        <pc:spChg chg="add mod">
          <ac:chgData name="Andrei Girnet" userId="S::andrei.girnet@nxp.com::f7243072-23d9-4f03-a434-113094ef4301" providerId="AD" clId="Web-{83517C7A-7A1B-1F9A-5065-49D274002E9C}" dt="2024-10-12T16:34:20.565" v="569" actId="1076"/>
          <ac:spMkLst>
            <pc:docMk/>
            <pc:sldMk cId="3967607558" sldId="2086971593"/>
            <ac:spMk id="2" creationId="{ACE3ADFD-2EB5-D65E-79E0-49F0EA0EC3F0}"/>
          </ac:spMkLst>
        </pc:spChg>
        <pc:spChg chg="mod">
          <ac:chgData name="Andrei Girnet" userId="S::andrei.girnet@nxp.com::f7243072-23d9-4f03-a434-113094ef4301" providerId="AD" clId="Web-{83517C7A-7A1B-1F9A-5065-49D274002E9C}" dt="2024-10-12T16:31:15.569" v="527" actId="20577"/>
          <ac:spMkLst>
            <pc:docMk/>
            <pc:sldMk cId="3967607558" sldId="2086971593"/>
            <ac:spMk id="3" creationId="{DB37E76E-9662-DFDA-0A50-AD3EB9C86E3A}"/>
          </ac:spMkLst>
        </pc:spChg>
        <pc:spChg chg="mod">
          <ac:chgData name="Andrei Girnet" userId="S::andrei.girnet@nxp.com::f7243072-23d9-4f03-a434-113094ef4301" providerId="AD" clId="Web-{83517C7A-7A1B-1F9A-5065-49D274002E9C}" dt="2024-10-12T16:31:07.225" v="521" actId="20577"/>
          <ac:spMkLst>
            <pc:docMk/>
            <pc:sldMk cId="3967607558" sldId="2086971593"/>
            <ac:spMk id="4" creationId="{97DC5F9A-628F-BEBC-05EA-7DB1B0208DF5}"/>
          </ac:spMkLst>
        </pc:spChg>
        <pc:spChg chg="add mod">
          <ac:chgData name="Andrei Girnet" userId="S::andrei.girnet@nxp.com::f7243072-23d9-4f03-a434-113094ef4301" providerId="AD" clId="Web-{83517C7A-7A1B-1F9A-5065-49D274002E9C}" dt="2024-10-12T16:34:17.331" v="568" actId="1076"/>
          <ac:spMkLst>
            <pc:docMk/>
            <pc:sldMk cId="3967607558" sldId="2086971593"/>
            <ac:spMk id="6" creationId="{6AC25C2B-ABDB-6A61-BB03-EA41ACBD97AF}"/>
          </ac:spMkLst>
        </pc:spChg>
        <pc:spChg chg="add mod">
          <ac:chgData name="Andrei Girnet" userId="S::andrei.girnet@nxp.com::f7243072-23d9-4f03-a434-113094ef4301" providerId="AD" clId="Web-{83517C7A-7A1B-1F9A-5065-49D274002E9C}" dt="2024-10-12T16:34:14.752" v="567" actId="1076"/>
          <ac:spMkLst>
            <pc:docMk/>
            <pc:sldMk cId="3967607558" sldId="2086971593"/>
            <ac:spMk id="7" creationId="{8FABAB94-E59B-47B2-5AAF-5CA9147B4784}"/>
          </ac:spMkLst>
        </pc:spChg>
        <pc:spChg chg="add mod">
          <ac:chgData name="Andrei Girnet" userId="S::andrei.girnet@nxp.com::f7243072-23d9-4f03-a434-113094ef4301" providerId="AD" clId="Web-{83517C7A-7A1B-1F9A-5065-49D274002E9C}" dt="2024-10-12T16:34:29.722" v="572" actId="1076"/>
          <ac:spMkLst>
            <pc:docMk/>
            <pc:sldMk cId="3967607558" sldId="2086971593"/>
            <ac:spMk id="8" creationId="{2DB6D306-5B53-5082-9D93-C9CE26F3AD47}"/>
          </ac:spMkLst>
        </pc:spChg>
        <pc:spChg chg="add mod">
          <ac:chgData name="Andrei Girnet" userId="S::andrei.girnet@nxp.com::f7243072-23d9-4f03-a434-113094ef4301" providerId="AD" clId="Web-{83517C7A-7A1B-1F9A-5065-49D274002E9C}" dt="2024-10-12T16:34:08.283" v="565" actId="1076"/>
          <ac:spMkLst>
            <pc:docMk/>
            <pc:sldMk cId="3967607558" sldId="2086971593"/>
            <ac:spMk id="9" creationId="{58F14C60-F1C9-A9C6-D01B-66EDD7348AB2}"/>
          </ac:spMkLst>
        </pc:spChg>
        <pc:cxnChg chg="add mod">
          <ac:chgData name="Andrei Girnet" userId="S::andrei.girnet@nxp.com::f7243072-23d9-4f03-a434-113094ef4301" providerId="AD" clId="Web-{83517C7A-7A1B-1F9A-5065-49D274002E9C}" dt="2024-10-12T16:35:13.129" v="577" actId="14100"/>
          <ac:cxnSpMkLst>
            <pc:docMk/>
            <pc:sldMk cId="3967607558" sldId="2086971593"/>
            <ac:cxnSpMk id="10" creationId="{C4F11567-C605-278E-3160-5E533C5D96E9}"/>
          </ac:cxnSpMkLst>
        </pc:cxnChg>
      </pc:sldChg>
      <pc:sldChg chg="add">
        <pc:chgData name="Andrei Girnet" userId="S::andrei.girnet@nxp.com::f7243072-23d9-4f03-a434-113094ef4301" providerId="AD" clId="Web-{83517C7A-7A1B-1F9A-5065-49D274002E9C}" dt="2024-10-12T17:26:48.217" v="580"/>
        <pc:sldMkLst>
          <pc:docMk/>
          <pc:sldMk cId="1265968400" sldId="2086971594"/>
        </pc:sldMkLst>
      </pc:sldChg>
      <pc:sldChg chg="add">
        <pc:chgData name="Andrei Girnet" userId="S::andrei.girnet@nxp.com::f7243072-23d9-4f03-a434-113094ef4301" providerId="AD" clId="Web-{83517C7A-7A1B-1F9A-5065-49D274002E9C}" dt="2024-10-12T17:27:00.343" v="581"/>
        <pc:sldMkLst>
          <pc:docMk/>
          <pc:sldMk cId="1807184398" sldId="2086971595"/>
        </pc:sldMkLst>
      </pc:sldChg>
    </pc:docChg>
  </pc:docChgLst>
  <pc:docChgLst>
    <pc:chgData name="Ramona Dragulin" userId="S::ramona.dragulin@nxp.com::c8c46c17-d863-41f5-a6f5-eb179a5963fb" providerId="AD" clId="Web-{8F09AE91-C617-33F4-2F13-714858D1121E}"/>
    <pc:docChg chg="modSld sldOrd">
      <pc:chgData name="Ramona Dragulin" userId="S::ramona.dragulin@nxp.com::c8c46c17-d863-41f5-a6f5-eb179a5963fb" providerId="AD" clId="Web-{8F09AE91-C617-33F4-2F13-714858D1121E}" dt="2025-05-27T11:41:15.484" v="85"/>
      <pc:docMkLst>
        <pc:docMk/>
      </pc:docMkLst>
      <pc:sldChg chg="modSp">
        <pc:chgData name="Ramona Dragulin" userId="S::ramona.dragulin@nxp.com::c8c46c17-d863-41f5-a6f5-eb179a5963fb" providerId="AD" clId="Web-{8F09AE91-C617-33F4-2F13-714858D1121E}" dt="2025-05-27T11:31:45.683" v="9" actId="20577"/>
        <pc:sldMkLst>
          <pc:docMk/>
          <pc:sldMk cId="4085176220" sldId="277"/>
        </pc:sldMkLst>
        <pc:spChg chg="mod">
          <ac:chgData name="Ramona Dragulin" userId="S::ramona.dragulin@nxp.com::c8c46c17-d863-41f5-a6f5-eb179a5963fb" providerId="AD" clId="Web-{8F09AE91-C617-33F4-2F13-714858D1121E}" dt="2025-05-27T11:31:45.683" v="9" actId="20577"/>
          <ac:spMkLst>
            <pc:docMk/>
            <pc:sldMk cId="4085176220" sldId="277"/>
            <ac:spMk id="2" creationId="{2F40B1E0-9321-2919-97D3-B8F99223010F}"/>
          </ac:spMkLst>
        </pc:spChg>
      </pc:sldChg>
      <pc:sldChg chg="modSp ord">
        <pc:chgData name="Ramona Dragulin" userId="S::ramona.dragulin@nxp.com::c8c46c17-d863-41f5-a6f5-eb179a5963fb" providerId="AD" clId="Web-{8F09AE91-C617-33F4-2F13-714858D1121E}" dt="2025-05-27T11:41:15.484" v="85"/>
        <pc:sldMkLst>
          <pc:docMk/>
          <pc:sldMk cId="3260044226" sldId="370"/>
        </pc:sldMkLst>
        <pc:spChg chg="mod">
          <ac:chgData name="Ramona Dragulin" userId="S::ramona.dragulin@nxp.com::c8c46c17-d863-41f5-a6f5-eb179a5963fb" providerId="AD" clId="Web-{8F09AE91-C617-33F4-2F13-714858D1121E}" dt="2025-05-27T11:41:10.671" v="81" actId="20577"/>
          <ac:spMkLst>
            <pc:docMk/>
            <pc:sldMk cId="3260044226" sldId="370"/>
            <ac:spMk id="2" creationId="{7D5F800E-E63C-26A9-373A-9529A1AC3D27}"/>
          </ac:spMkLst>
        </pc:spChg>
      </pc:sldChg>
      <pc:sldChg chg="addSp delSp modSp">
        <pc:chgData name="Ramona Dragulin" userId="S::ramona.dragulin@nxp.com::c8c46c17-d863-41f5-a6f5-eb179a5963fb" providerId="AD" clId="Web-{8F09AE91-C617-33F4-2F13-714858D1121E}" dt="2025-05-27T11:41:14.906" v="84"/>
        <pc:sldMkLst>
          <pc:docMk/>
          <pc:sldMk cId="655594686" sldId="383"/>
        </pc:sldMkLst>
        <pc:spChg chg="add del mod">
          <ac:chgData name="Ramona Dragulin" userId="S::ramona.dragulin@nxp.com::c8c46c17-d863-41f5-a6f5-eb179a5963fb" providerId="AD" clId="Web-{8F09AE91-C617-33F4-2F13-714858D1121E}" dt="2025-05-27T11:35:59.879" v="56"/>
          <ac:spMkLst>
            <pc:docMk/>
            <pc:sldMk cId="655594686" sldId="383"/>
            <ac:spMk id="7" creationId="{6918F906-2C77-D4D9-6831-0258C81A75F8}"/>
          </ac:spMkLst>
        </pc:spChg>
        <pc:spChg chg="del">
          <ac:chgData name="Ramona Dragulin" userId="S::ramona.dragulin@nxp.com::c8c46c17-d863-41f5-a6f5-eb179a5963fb" providerId="AD" clId="Web-{8F09AE91-C617-33F4-2F13-714858D1121E}" dt="2025-05-27T11:36:06.114" v="60"/>
          <ac:spMkLst>
            <pc:docMk/>
            <pc:sldMk cId="655594686" sldId="383"/>
            <ac:spMk id="9" creationId="{07BC211D-4237-A2A2-8BA0-FCB42E85AA8E}"/>
          </ac:spMkLst>
        </pc:spChg>
        <pc:spChg chg="del">
          <ac:chgData name="Ramona Dragulin" userId="S::ramona.dragulin@nxp.com::c8c46c17-d863-41f5-a6f5-eb179a5963fb" providerId="AD" clId="Web-{8F09AE91-C617-33F4-2F13-714858D1121E}" dt="2025-05-27T11:36:18.661" v="70"/>
          <ac:spMkLst>
            <pc:docMk/>
            <pc:sldMk cId="655594686" sldId="383"/>
            <ac:spMk id="13" creationId="{9C9240FB-99B8-E6FD-DD2A-BB6A547D5393}"/>
          </ac:spMkLst>
        </pc:spChg>
        <pc:spChg chg="del">
          <ac:chgData name="Ramona Dragulin" userId="S::ramona.dragulin@nxp.com::c8c46c17-d863-41f5-a6f5-eb179a5963fb" providerId="AD" clId="Web-{8F09AE91-C617-33F4-2F13-714858D1121E}" dt="2025-05-27T11:36:14.130" v="66"/>
          <ac:spMkLst>
            <pc:docMk/>
            <pc:sldMk cId="655594686" sldId="383"/>
            <ac:spMk id="17" creationId="{23A0E1D9-A1DE-2FC5-B775-AB367E53F15D}"/>
          </ac:spMkLst>
        </pc:spChg>
        <pc:spChg chg="add del">
          <ac:chgData name="Ramona Dragulin" userId="S::ramona.dragulin@nxp.com::c8c46c17-d863-41f5-a6f5-eb179a5963fb" providerId="AD" clId="Web-{8F09AE91-C617-33F4-2F13-714858D1121E}" dt="2025-05-27T11:35:55.129" v="53"/>
          <ac:spMkLst>
            <pc:docMk/>
            <pc:sldMk cId="655594686" sldId="383"/>
            <ac:spMk id="18" creationId="{C86590B7-58E1-0815-6D41-BB6E68B318E2}"/>
          </ac:spMkLst>
        </pc:spChg>
        <pc:spChg chg="add del">
          <ac:chgData name="Ramona Dragulin" userId="S::ramona.dragulin@nxp.com::c8c46c17-d863-41f5-a6f5-eb179a5963fb" providerId="AD" clId="Web-{8F09AE91-C617-33F4-2F13-714858D1121E}" dt="2025-05-27T11:35:53.035" v="51"/>
          <ac:spMkLst>
            <pc:docMk/>
            <pc:sldMk cId="655594686" sldId="383"/>
            <ac:spMk id="19" creationId="{43C79D0D-F5B2-B1AA-2B08-0AF06FBBEEAE}"/>
          </ac:spMkLst>
        </pc:spChg>
        <pc:spChg chg="del">
          <ac:chgData name="Ramona Dragulin" userId="S::ramona.dragulin@nxp.com::c8c46c17-d863-41f5-a6f5-eb179a5963fb" providerId="AD" clId="Web-{8F09AE91-C617-33F4-2F13-714858D1121E}" dt="2025-05-27T11:36:04.145" v="59"/>
          <ac:spMkLst>
            <pc:docMk/>
            <pc:sldMk cId="655594686" sldId="383"/>
            <ac:spMk id="21" creationId="{CFECDEA5-42C2-5105-41AB-C43AB12F3DC6}"/>
          </ac:spMkLst>
        </pc:spChg>
        <pc:spChg chg="del">
          <ac:chgData name="Ramona Dragulin" userId="S::ramona.dragulin@nxp.com::c8c46c17-d863-41f5-a6f5-eb179a5963fb" providerId="AD" clId="Web-{8F09AE91-C617-33F4-2F13-714858D1121E}" dt="2025-05-27T11:36:02.129" v="57"/>
          <ac:spMkLst>
            <pc:docMk/>
            <pc:sldMk cId="655594686" sldId="383"/>
            <ac:spMk id="22" creationId="{1F694214-2062-46F6-E906-D8E8083F7D56}"/>
          </ac:spMkLst>
        </pc:spChg>
        <pc:spChg chg="del">
          <ac:chgData name="Ramona Dragulin" userId="S::ramona.dragulin@nxp.com::c8c46c17-d863-41f5-a6f5-eb179a5963fb" providerId="AD" clId="Web-{8F09AE91-C617-33F4-2F13-714858D1121E}" dt="2025-05-27T11:36:17.724" v="69"/>
          <ac:spMkLst>
            <pc:docMk/>
            <pc:sldMk cId="655594686" sldId="383"/>
            <ac:spMk id="30" creationId="{51136EB9-C199-AE2F-6032-572BCEB53013}"/>
          </ac:spMkLst>
        </pc:spChg>
        <pc:spChg chg="del">
          <ac:chgData name="Ramona Dragulin" userId="S::ramona.dragulin@nxp.com::c8c46c17-d863-41f5-a6f5-eb179a5963fb" providerId="AD" clId="Web-{8F09AE91-C617-33F4-2F13-714858D1121E}" dt="2025-05-27T11:36:16.786" v="68"/>
          <ac:spMkLst>
            <pc:docMk/>
            <pc:sldMk cId="655594686" sldId="383"/>
            <ac:spMk id="31" creationId="{540D3460-C5A6-1386-C5F7-8D4EAF95178A}"/>
          </ac:spMkLst>
        </pc:spChg>
        <pc:spChg chg="del">
          <ac:chgData name="Ramona Dragulin" userId="S::ramona.dragulin@nxp.com::c8c46c17-d863-41f5-a6f5-eb179a5963fb" providerId="AD" clId="Web-{8F09AE91-C617-33F4-2F13-714858D1121E}" dt="2025-05-27T11:36:12.661" v="65"/>
          <ac:spMkLst>
            <pc:docMk/>
            <pc:sldMk cId="655594686" sldId="383"/>
            <ac:spMk id="33" creationId="{1118BE1F-957F-1361-05F4-24BED562F0E4}"/>
          </ac:spMkLst>
        </pc:spChg>
        <pc:spChg chg="del mod">
          <ac:chgData name="Ramona Dragulin" userId="S::ramona.dragulin@nxp.com::c8c46c17-d863-41f5-a6f5-eb179a5963fb" providerId="AD" clId="Web-{8F09AE91-C617-33F4-2F13-714858D1121E}" dt="2025-05-27T11:36:11.567" v="64"/>
          <ac:spMkLst>
            <pc:docMk/>
            <pc:sldMk cId="655594686" sldId="383"/>
            <ac:spMk id="34" creationId="{F29F6A81-D58B-2BC7-52DB-FA6793E94094}"/>
          </ac:spMkLst>
        </pc:spChg>
        <pc:spChg chg="add del">
          <ac:chgData name="Ramona Dragulin" userId="S::ramona.dragulin@nxp.com::c8c46c17-d863-41f5-a6f5-eb179a5963fb" providerId="AD" clId="Web-{8F09AE91-C617-33F4-2F13-714858D1121E}" dt="2025-05-27T11:41:14.906" v="84"/>
          <ac:spMkLst>
            <pc:docMk/>
            <pc:sldMk cId="655594686" sldId="383"/>
            <ac:spMk id="132" creationId="{5B540694-D0ED-BF4D-C75C-A1FDAEBC1562}"/>
          </ac:spMkLst>
        </pc:spChg>
        <pc:grpChg chg="add del">
          <ac:chgData name="Ramona Dragulin" userId="S::ramona.dragulin@nxp.com::c8c46c17-d863-41f5-a6f5-eb179a5963fb" providerId="AD" clId="Web-{8F09AE91-C617-33F4-2F13-714858D1121E}" dt="2025-05-27T11:35:55.913" v="54"/>
          <ac:grpSpMkLst>
            <pc:docMk/>
            <pc:sldMk cId="655594686" sldId="383"/>
            <ac:grpSpMk id="6" creationId="{E4A73955-7C10-4BFE-DA86-447ED678ABCE}"/>
          </ac:grpSpMkLst>
        </pc:grpChg>
        <pc:grpChg chg="del">
          <ac:chgData name="Ramona Dragulin" userId="S::ramona.dragulin@nxp.com::c8c46c17-d863-41f5-a6f5-eb179a5963fb" providerId="AD" clId="Web-{8F09AE91-C617-33F4-2F13-714858D1121E}" dt="2025-05-27T11:36:07.255" v="61"/>
          <ac:grpSpMkLst>
            <pc:docMk/>
            <pc:sldMk cId="655594686" sldId="383"/>
            <ac:grpSpMk id="8" creationId="{045A461B-5239-895E-E9A6-5B7ABFA718E0}"/>
          </ac:grpSpMkLst>
        </pc:grpChg>
        <pc:grpChg chg="del">
          <ac:chgData name="Ramona Dragulin" userId="S::ramona.dragulin@nxp.com::c8c46c17-d863-41f5-a6f5-eb179a5963fb" providerId="AD" clId="Web-{8F09AE91-C617-33F4-2F13-714858D1121E}" dt="2025-05-27T11:36:19.521" v="71"/>
          <ac:grpSpMkLst>
            <pc:docMk/>
            <pc:sldMk cId="655594686" sldId="383"/>
            <ac:grpSpMk id="12" creationId="{929E1222-8973-E86A-2954-E2AC40908DDE}"/>
          </ac:grpSpMkLst>
        </pc:grpChg>
        <pc:grpChg chg="del">
          <ac:chgData name="Ramona Dragulin" userId="S::ramona.dragulin@nxp.com::c8c46c17-d863-41f5-a6f5-eb179a5963fb" providerId="AD" clId="Web-{8F09AE91-C617-33F4-2F13-714858D1121E}" dt="2025-05-27T11:36:14.895" v="67"/>
          <ac:grpSpMkLst>
            <pc:docMk/>
            <pc:sldMk cId="655594686" sldId="383"/>
            <ac:grpSpMk id="16" creationId="{80C1B955-B6AB-A13E-054A-0AF4C5C29EAB}"/>
          </ac:grpSpMkLst>
        </pc:grpChg>
        <pc:picChg chg="add del">
          <ac:chgData name="Ramona Dragulin" userId="S::ramona.dragulin@nxp.com::c8c46c17-d863-41f5-a6f5-eb179a5963fb" providerId="AD" clId="Web-{8F09AE91-C617-33F4-2F13-714858D1121E}" dt="2025-05-27T11:35:54.176" v="52"/>
          <ac:picMkLst>
            <pc:docMk/>
            <pc:sldMk cId="655594686" sldId="383"/>
            <ac:picMk id="20" creationId="{657BAD9F-74F2-8DF6-4FD1-76647D1EA781}"/>
          </ac:picMkLst>
        </pc:picChg>
        <pc:picChg chg="del">
          <ac:chgData name="Ramona Dragulin" userId="S::ramona.dragulin@nxp.com::c8c46c17-d863-41f5-a6f5-eb179a5963fb" providerId="AD" clId="Web-{8F09AE91-C617-33F4-2F13-714858D1121E}" dt="2025-05-27T11:36:03.098" v="58"/>
          <ac:picMkLst>
            <pc:docMk/>
            <pc:sldMk cId="655594686" sldId="383"/>
            <ac:picMk id="23" creationId="{670EF056-78C0-E164-DEB1-3735E68EC50F}"/>
          </ac:picMkLst>
        </pc:picChg>
      </pc:sldChg>
    </pc:docChg>
  </pc:docChgLst>
  <pc:docChgLst>
    <pc:chgData name="Ramona Dragulin" userId="S::ramona.dragulin@nxp.com::c8c46c17-d863-41f5-a6f5-eb179a5963fb" providerId="AD" clId="Web-{D9579431-70FE-DBF4-E0E8-F276F12B2BD1}"/>
    <pc:docChg chg="addSld delSld modSection">
      <pc:chgData name="Ramona Dragulin" userId="S::ramona.dragulin@nxp.com::c8c46c17-d863-41f5-a6f5-eb179a5963fb" providerId="AD" clId="Web-{D9579431-70FE-DBF4-E0E8-F276F12B2BD1}" dt="2024-10-22T11:50:11.007" v="207"/>
      <pc:docMkLst>
        <pc:docMk/>
      </pc:docMkLst>
      <pc:sldChg chg="del">
        <pc:chgData name="Ramona Dragulin" userId="S::ramona.dragulin@nxp.com::c8c46c17-d863-41f5-a6f5-eb179a5963fb" providerId="AD" clId="Web-{D9579431-70FE-DBF4-E0E8-F276F12B2BD1}" dt="2024-10-22T11:50:10.991" v="198"/>
        <pc:sldMkLst>
          <pc:docMk/>
          <pc:sldMk cId="3756278016" sldId="279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91" v="197"/>
        <pc:sldMkLst>
          <pc:docMk/>
          <pc:sldMk cId="3826901416" sldId="280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91" v="196"/>
        <pc:sldMkLst>
          <pc:docMk/>
          <pc:sldMk cId="422498738" sldId="281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91" v="195"/>
        <pc:sldMkLst>
          <pc:docMk/>
          <pc:sldMk cId="3108557803" sldId="282"/>
        </pc:sldMkLst>
      </pc:sldChg>
      <pc:sldChg chg="del">
        <pc:chgData name="Ramona Dragulin" userId="S::ramona.dragulin@nxp.com::c8c46c17-d863-41f5-a6f5-eb179a5963fb" providerId="AD" clId="Web-{D9579431-70FE-DBF4-E0E8-F276F12B2BD1}" dt="2024-10-22T11:50:11.007" v="204"/>
        <pc:sldMkLst>
          <pc:docMk/>
          <pc:sldMk cId="356909770" sldId="295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92"/>
        <pc:sldMkLst>
          <pc:docMk/>
          <pc:sldMk cId="2806032245" sldId="304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91"/>
        <pc:sldMkLst>
          <pc:docMk/>
          <pc:sldMk cId="1886444291" sldId="307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9"/>
        <pc:sldMkLst>
          <pc:docMk/>
          <pc:sldMk cId="4078226173" sldId="308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91" v="201"/>
        <pc:sldMkLst>
          <pc:docMk/>
          <pc:sldMk cId="2581010938" sldId="310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91" v="199"/>
        <pc:sldMkLst>
          <pc:docMk/>
          <pc:sldMk cId="3846688139" sldId="313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91" v="200"/>
        <pc:sldMkLst>
          <pc:docMk/>
          <pc:sldMk cId="3678546339" sldId="314"/>
        </pc:sldMkLst>
      </pc:sldChg>
      <pc:sldChg chg="del">
        <pc:chgData name="Ramona Dragulin" userId="S::ramona.dragulin@nxp.com::c8c46c17-d863-41f5-a6f5-eb179a5963fb" providerId="AD" clId="Web-{D9579431-70FE-DBF4-E0E8-F276F12B2BD1}" dt="2024-10-22T11:50:11.007" v="207"/>
        <pc:sldMkLst>
          <pc:docMk/>
          <pc:sldMk cId="2243183766" sldId="322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91" v="194"/>
        <pc:sldMkLst>
          <pc:docMk/>
          <pc:sldMk cId="1742232768" sldId="338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91" v="202"/>
        <pc:sldMkLst>
          <pc:docMk/>
          <pc:sldMk cId="2065501327" sldId="340"/>
        </pc:sldMkLst>
      </pc:sldChg>
      <pc:sldChg chg="del">
        <pc:chgData name="Ramona Dragulin" userId="S::ramona.dragulin@nxp.com::c8c46c17-d863-41f5-a6f5-eb179a5963fb" providerId="AD" clId="Web-{D9579431-70FE-DBF4-E0E8-F276F12B2BD1}" dt="2024-10-22T11:50:11.007" v="203"/>
        <pc:sldMkLst>
          <pc:docMk/>
          <pc:sldMk cId="3123876292" sldId="341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90"/>
        <pc:sldMkLst>
          <pc:docMk/>
          <pc:sldMk cId="3967797047" sldId="343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7"/>
        <pc:sldMkLst>
          <pc:docMk/>
          <pc:sldMk cId="3893246714" sldId="344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6"/>
        <pc:sldMkLst>
          <pc:docMk/>
          <pc:sldMk cId="1882028729" sldId="347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5"/>
        <pc:sldMkLst>
          <pc:docMk/>
          <pc:sldMk cId="618847542" sldId="348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0"/>
        <pc:sldMkLst>
          <pc:docMk/>
          <pc:sldMk cId="267084918" sldId="353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9"/>
        <pc:sldMkLst>
          <pc:docMk/>
          <pc:sldMk cId="3504591619" sldId="354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7"/>
        <pc:sldMkLst>
          <pc:docMk/>
          <pc:sldMk cId="89231049" sldId="355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6"/>
        <pc:sldMkLst>
          <pc:docMk/>
          <pc:sldMk cId="3738129974" sldId="356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5"/>
        <pc:sldMkLst>
          <pc:docMk/>
          <pc:sldMk cId="3545145237" sldId="357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4"/>
        <pc:sldMkLst>
          <pc:docMk/>
          <pc:sldMk cId="1416538235" sldId="358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3"/>
        <pc:sldMkLst>
          <pc:docMk/>
          <pc:sldMk cId="946415964" sldId="359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2"/>
        <pc:sldMkLst>
          <pc:docMk/>
          <pc:sldMk cId="785072631" sldId="360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1"/>
        <pc:sldMkLst>
          <pc:docMk/>
          <pc:sldMk cId="3375335861" sldId="361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0"/>
        <pc:sldMkLst>
          <pc:docMk/>
          <pc:sldMk cId="3980807920" sldId="362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69"/>
        <pc:sldMkLst>
          <pc:docMk/>
          <pc:sldMk cId="2787481705" sldId="363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44" v="167"/>
        <pc:sldMkLst>
          <pc:docMk/>
          <pc:sldMk cId="432462238" sldId="364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60" v="178"/>
        <pc:sldMkLst>
          <pc:docMk/>
          <pc:sldMk cId="475512546" sldId="365"/>
        </pc:sldMkLst>
      </pc:sldChg>
      <pc:sldChg chg="del">
        <pc:chgData name="Ramona Dragulin" userId="S::ramona.dragulin@nxp.com::c8c46c17-d863-41f5-a6f5-eb179a5963fb" providerId="AD" clId="Web-{D9579431-70FE-DBF4-E0E8-F276F12B2BD1}" dt="2024-10-22T11:50:03.366" v="120"/>
        <pc:sldMkLst>
          <pc:docMk/>
          <pc:sldMk cId="1342035410" sldId="366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44" v="166"/>
        <pc:sldMkLst>
          <pc:docMk/>
          <pc:sldMk cId="4002014591" sldId="367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93"/>
        <pc:sldMkLst>
          <pc:docMk/>
          <pc:sldMk cId="593014420" sldId="368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44" v="168"/>
        <pc:sldMkLst>
          <pc:docMk/>
          <pc:sldMk cId="1955753939" sldId="369"/>
        </pc:sldMkLst>
      </pc:sldChg>
      <pc:sldChg chg="del">
        <pc:chgData name="Ramona Dragulin" userId="S::ramona.dragulin@nxp.com::c8c46c17-d863-41f5-a6f5-eb179a5963fb" providerId="AD" clId="Web-{D9579431-70FE-DBF4-E0E8-F276F12B2BD1}" dt="2024-10-22T11:50:11.007" v="206"/>
        <pc:sldMkLst>
          <pc:docMk/>
          <pc:sldMk cId="1922173570" sldId="371"/>
        </pc:sldMkLst>
      </pc:sldChg>
      <pc:sldChg chg="del">
        <pc:chgData name="Ramona Dragulin" userId="S::ramona.dragulin@nxp.com::c8c46c17-d863-41f5-a6f5-eb179a5963fb" providerId="AD" clId="Web-{D9579431-70FE-DBF4-E0E8-F276F12B2BD1}" dt="2024-10-22T11:50:11.007" v="205"/>
        <pc:sldMkLst>
          <pc:docMk/>
          <pc:sldMk cId="3517978004" sldId="372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4"/>
        <pc:sldMkLst>
          <pc:docMk/>
          <pc:sldMk cId="4287946988" sldId="377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3"/>
        <pc:sldMkLst>
          <pc:docMk/>
          <pc:sldMk cId="3906083987" sldId="378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2"/>
        <pc:sldMkLst>
          <pc:docMk/>
          <pc:sldMk cId="1610898329" sldId="379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1"/>
        <pc:sldMkLst>
          <pc:docMk/>
          <pc:sldMk cId="1166827950" sldId="380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76" v="188"/>
        <pc:sldMkLst>
          <pc:docMk/>
          <pc:sldMk cId="3849405780" sldId="381"/>
        </pc:sldMkLst>
      </pc:sldChg>
      <pc:sldChg chg="del">
        <pc:chgData name="Ramona Dragulin" userId="S::ramona.dragulin@nxp.com::c8c46c17-d863-41f5-a6f5-eb179a5963fb" providerId="AD" clId="Web-{D9579431-70FE-DBF4-E0E8-F276F12B2BD1}" dt="2024-10-22T11:50:10.944" v="165"/>
        <pc:sldMkLst>
          <pc:docMk/>
          <pc:sldMk cId="3765953573" sldId="382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71" v="69"/>
        <pc:sldMkLst>
          <pc:docMk/>
          <pc:sldMk cId="2840098757" sldId="208697150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71" v="72"/>
        <pc:sldMkLst>
          <pc:docMk/>
          <pc:sldMk cId="3186322773" sldId="208697150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71" v="71"/>
        <pc:sldMkLst>
          <pc:docMk/>
          <pc:sldMk cId="2582579669" sldId="2086971507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71" v="73"/>
        <pc:sldMkLst>
          <pc:docMk/>
          <pc:sldMk cId="4221969578" sldId="2086971508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71" v="68"/>
        <pc:sldMkLst>
          <pc:docMk/>
          <pc:sldMk cId="3179166805" sldId="2086971510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24" v="49"/>
        <pc:sldMkLst>
          <pc:docMk/>
          <pc:sldMk cId="852012845" sldId="2086971515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71" v="67"/>
        <pc:sldMkLst>
          <pc:docMk/>
          <pc:sldMk cId="142309073" sldId="208697151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71" v="66"/>
        <pc:sldMkLst>
          <pc:docMk/>
          <pc:sldMk cId="3616496267" sldId="2086971518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56" v="64"/>
        <pc:sldMkLst>
          <pc:docMk/>
          <pc:sldMk cId="422494171" sldId="2086971522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56" v="63"/>
        <pc:sldMkLst>
          <pc:docMk/>
          <pc:sldMk cId="4179985912" sldId="2086971523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56" v="61"/>
        <pc:sldMkLst>
          <pc:docMk/>
          <pc:sldMk cId="2897547354" sldId="208697153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56" v="60"/>
        <pc:sldMkLst>
          <pc:docMk/>
          <pc:sldMk cId="3195843691" sldId="2086971532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56" v="65"/>
        <pc:sldMkLst>
          <pc:docMk/>
          <pc:sldMk cId="2589101301" sldId="2086971534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87" v="74"/>
        <pc:sldMkLst>
          <pc:docMk/>
          <pc:sldMk cId="3718456747" sldId="2086971535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40" v="59"/>
        <pc:sldMkLst>
          <pc:docMk/>
          <pc:sldMk cId="3437199282" sldId="208697153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40" v="58"/>
        <pc:sldMkLst>
          <pc:docMk/>
          <pc:sldMk cId="1309283612" sldId="2086971538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24" v="51"/>
        <pc:sldMkLst>
          <pc:docMk/>
          <pc:sldMk cId="3481329598" sldId="208697154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87" v="75"/>
        <pc:sldMkLst>
          <pc:docMk/>
          <pc:sldMk cId="1158949311" sldId="2086971548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71" v="70"/>
        <pc:sldMkLst>
          <pc:docMk/>
          <pc:sldMk cId="2636807374" sldId="2086971549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24" v="50"/>
        <pc:sldMkLst>
          <pc:docMk/>
          <pc:sldMk cId="3231659151" sldId="2086971550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62" v="26"/>
        <pc:sldMkLst>
          <pc:docMk/>
          <pc:sldMk cId="1278751267" sldId="208697155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24" v="48"/>
        <pc:sldMkLst>
          <pc:docMk/>
          <pc:sldMk cId="671765933" sldId="2086971552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09" v="42"/>
        <pc:sldMkLst>
          <pc:docMk/>
          <pc:sldMk cId="2447803158" sldId="2086971555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93" v="38"/>
        <pc:sldMkLst>
          <pc:docMk/>
          <pc:sldMk cId="3061249421" sldId="208697155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77" v="35"/>
        <pc:sldMkLst>
          <pc:docMk/>
          <pc:sldMk cId="1002652414" sldId="2086971557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77" v="33"/>
        <pc:sldMkLst>
          <pc:docMk/>
          <pc:sldMk cId="49546508" sldId="2086971560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77" v="32"/>
        <pc:sldMkLst>
          <pc:docMk/>
          <pc:sldMk cId="3107129674" sldId="208697156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62" v="30"/>
        <pc:sldMkLst>
          <pc:docMk/>
          <pc:sldMk cId="4237362734" sldId="2086971563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62" v="29"/>
        <pc:sldMkLst>
          <pc:docMk/>
          <pc:sldMk cId="4161288219" sldId="2086971564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62" v="28"/>
        <pc:sldMkLst>
          <pc:docMk/>
          <pc:sldMk cId="1896748246" sldId="2086971567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24" v="47"/>
        <pc:sldMkLst>
          <pc:docMk/>
          <pc:sldMk cId="994912137" sldId="2086971569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93" v="37"/>
        <pc:sldMkLst>
          <pc:docMk/>
          <pc:sldMk cId="388381629" sldId="2086971572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77" v="36"/>
        <pc:sldMkLst>
          <pc:docMk/>
          <pc:sldMk cId="975755336" sldId="2086971575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77" v="31"/>
        <pc:sldMkLst>
          <pc:docMk/>
          <pc:sldMk cId="3995093162" sldId="208697157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09" v="45"/>
        <pc:sldMkLst>
          <pc:docMk/>
          <pc:sldMk cId="2337303789" sldId="2086971579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09" v="44"/>
        <pc:sldMkLst>
          <pc:docMk/>
          <pc:sldMk cId="1324076607" sldId="2086971580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77" v="34"/>
        <pc:sldMkLst>
          <pc:docMk/>
          <pc:sldMk cId="2339106862" sldId="208697158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09" v="46"/>
        <pc:sldMkLst>
          <pc:docMk/>
          <pc:sldMk cId="2672205308" sldId="2086971583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09" v="43"/>
        <pc:sldMkLst>
          <pc:docMk/>
          <pc:sldMk cId="472375272" sldId="2086971584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93" v="41"/>
        <pc:sldMkLst>
          <pc:docMk/>
          <pc:sldMk cId="3270018227" sldId="2086971585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93" v="40"/>
        <pc:sldMkLst>
          <pc:docMk/>
          <pc:sldMk cId="1038188443" sldId="208697158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93" v="39"/>
        <pc:sldMkLst>
          <pc:docMk/>
          <pc:sldMk cId="299862246" sldId="2086971587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62" v="27"/>
        <pc:sldMkLst>
          <pc:docMk/>
          <pc:sldMk cId="880793239" sldId="2086971588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15" v="13"/>
        <pc:sldMkLst>
          <pc:docMk/>
          <pc:sldMk cId="136393375" sldId="2086971589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99" v="8"/>
        <pc:sldMkLst>
          <pc:docMk/>
          <pc:sldMk cId="1685444687" sldId="208697159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15" v="12"/>
        <pc:sldMkLst>
          <pc:docMk/>
          <pc:sldMk cId="2787896662" sldId="2086971592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15" v="11"/>
        <pc:sldMkLst>
          <pc:docMk/>
          <pc:sldMk cId="3967607558" sldId="2086971593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15" v="10"/>
        <pc:sldMkLst>
          <pc:docMk/>
          <pc:sldMk cId="1265968400" sldId="2086971594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99" v="9"/>
        <pc:sldMkLst>
          <pc:docMk/>
          <pc:sldMk cId="1807184398" sldId="2086971595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56" v="62"/>
        <pc:sldMkLst>
          <pc:docMk/>
          <pc:sldMk cId="292605056" sldId="208697159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40" v="57"/>
        <pc:sldMkLst>
          <pc:docMk/>
          <pc:sldMk cId="2665506345" sldId="2086971597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40" v="56"/>
        <pc:sldMkLst>
          <pc:docMk/>
          <pc:sldMk cId="1357209966" sldId="2086971598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40" v="55"/>
        <pc:sldMkLst>
          <pc:docMk/>
          <pc:sldMk cId="2450827939" sldId="2086971599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40" v="54"/>
        <pc:sldMkLst>
          <pc:docMk/>
          <pc:sldMk cId="1620235186" sldId="2086971600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24" v="53"/>
        <pc:sldMkLst>
          <pc:docMk/>
          <pc:sldMk cId="231061290" sldId="208697160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224" v="52"/>
        <pc:sldMkLst>
          <pc:docMk/>
          <pc:sldMk cId="3959854253" sldId="2086971602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99" v="7"/>
        <pc:sldMkLst>
          <pc:docMk/>
          <pc:sldMk cId="2446593916" sldId="2086971604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99" v="6"/>
        <pc:sldMkLst>
          <pc:docMk/>
          <pc:sldMk cId="2749759830" sldId="2086971605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84" v="4"/>
        <pc:sldMkLst>
          <pc:docMk/>
          <pc:sldMk cId="2864441254" sldId="208697160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68" v="2"/>
        <pc:sldMkLst>
          <pc:docMk/>
          <pc:sldMk cId="1661665501" sldId="2086971607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68" v="1"/>
        <pc:sldMkLst>
          <pc:docMk/>
          <pc:sldMk cId="4210471613" sldId="2086971608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99" v="5"/>
        <pc:sldMkLst>
          <pc:docMk/>
          <pc:sldMk cId="3214768932" sldId="2086971609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52" v="0"/>
        <pc:sldMkLst>
          <pc:docMk/>
          <pc:sldMk cId="4039090770" sldId="2086971610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084" v="3"/>
        <pc:sldMkLst>
          <pc:docMk/>
          <pc:sldMk cId="3121240634" sldId="208697161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30" v="18"/>
        <pc:sldMkLst>
          <pc:docMk/>
          <pc:sldMk cId="1348128041" sldId="2086971616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897" v="121"/>
        <pc:sldMkLst>
          <pc:docMk/>
          <pc:sldMk cId="1858086030" sldId="208697161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30" v="17"/>
        <pc:sldMkLst>
          <pc:docMk/>
          <pc:sldMk cId="76653635" sldId="2086971617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897" v="122"/>
        <pc:sldMkLst>
          <pc:docMk/>
          <pc:sldMk cId="3507881624" sldId="2086971617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897" v="123"/>
        <pc:sldMkLst>
          <pc:docMk/>
          <pc:sldMk cId="659379851" sldId="2086971618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30" v="16"/>
        <pc:sldMkLst>
          <pc:docMk/>
          <pc:sldMk cId="1220318749" sldId="2086971618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897" v="124"/>
        <pc:sldMkLst>
          <pc:docMk/>
          <pc:sldMk cId="2044538884" sldId="2086971619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15" v="15"/>
        <pc:sldMkLst>
          <pc:docMk/>
          <pc:sldMk cId="2085822962" sldId="2086971619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897" v="125"/>
        <pc:sldMkLst>
          <pc:docMk/>
          <pc:sldMk cId="341891076" sldId="2086971620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15" v="14"/>
        <pc:sldMkLst>
          <pc:docMk/>
          <pc:sldMk cId="2526282224" sldId="2086971620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897" v="126"/>
        <pc:sldMkLst>
          <pc:docMk/>
          <pc:sldMk cId="692774878" sldId="208697162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46" v="25"/>
        <pc:sldMkLst>
          <pc:docMk/>
          <pc:sldMk cId="1933494032" sldId="2086971621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46" v="24"/>
        <pc:sldMkLst>
          <pc:docMk/>
          <pc:sldMk cId="1568095818" sldId="2086971622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897" v="127"/>
        <pc:sldMkLst>
          <pc:docMk/>
          <pc:sldMk cId="3935094316" sldId="2086971622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46" v="23"/>
        <pc:sldMkLst>
          <pc:docMk/>
          <pc:sldMk cId="1392189683" sldId="2086971623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897" v="128"/>
        <pc:sldMkLst>
          <pc:docMk/>
          <pc:sldMk cId="3430155661" sldId="2086971623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46" v="22"/>
        <pc:sldMkLst>
          <pc:docMk/>
          <pc:sldMk cId="3511565652" sldId="2086971624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29"/>
        <pc:sldMkLst>
          <pc:docMk/>
          <pc:sldMk cId="4162541764" sldId="2086971624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0"/>
        <pc:sldMkLst>
          <pc:docMk/>
          <pc:sldMk cId="2344670964" sldId="2086971625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46" v="21"/>
        <pc:sldMkLst>
          <pc:docMk/>
          <pc:sldMk cId="3916683255" sldId="2086971625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46" v="20"/>
        <pc:sldMkLst>
          <pc:docMk/>
          <pc:sldMk cId="266918935" sldId="2086971626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1"/>
        <pc:sldMkLst>
          <pc:docMk/>
          <pc:sldMk cId="689036639" sldId="2086971626"/>
        </pc:sldMkLst>
      </pc:sldChg>
      <pc:sldChg chg="del">
        <pc:chgData name="Ramona Dragulin" userId="S::ramona.dragulin@nxp.com::c8c46c17-d863-41f5-a6f5-eb179a5963fb" providerId="AD" clId="Web-{D9579431-70FE-DBF4-E0E8-F276F12B2BD1}" dt="2024-10-22T11:49:26.130" v="19"/>
        <pc:sldMkLst>
          <pc:docMk/>
          <pc:sldMk cId="394590665" sldId="2086971627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2"/>
        <pc:sldMkLst>
          <pc:docMk/>
          <pc:sldMk cId="978857636" sldId="2086971627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3"/>
        <pc:sldMkLst>
          <pc:docMk/>
          <pc:sldMk cId="385718246" sldId="2086971628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4"/>
        <pc:sldMkLst>
          <pc:docMk/>
          <pc:sldMk cId="29582839" sldId="2086971629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5"/>
        <pc:sldMkLst>
          <pc:docMk/>
          <pc:sldMk cId="796810505" sldId="2086971630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6"/>
        <pc:sldMkLst>
          <pc:docMk/>
          <pc:sldMk cId="3832397143" sldId="2086971631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7"/>
        <pc:sldMkLst>
          <pc:docMk/>
          <pc:sldMk cId="2361380678" sldId="2086971632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8"/>
        <pc:sldMkLst>
          <pc:docMk/>
          <pc:sldMk cId="1627930802" sldId="2086971633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39"/>
        <pc:sldMkLst>
          <pc:docMk/>
          <pc:sldMk cId="2726956262" sldId="2086971634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40"/>
        <pc:sldMkLst>
          <pc:docMk/>
          <pc:sldMk cId="10941709" sldId="2086971635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13" v="141"/>
        <pc:sldMkLst>
          <pc:docMk/>
          <pc:sldMk cId="3903098603" sldId="2086971636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42"/>
        <pc:sldMkLst>
          <pc:docMk/>
          <pc:sldMk cId="1372728918" sldId="2086971637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43"/>
        <pc:sldMkLst>
          <pc:docMk/>
          <pc:sldMk cId="3917297955" sldId="2086971638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44"/>
        <pc:sldMkLst>
          <pc:docMk/>
          <pc:sldMk cId="4245688784" sldId="2086971639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45"/>
        <pc:sldMkLst>
          <pc:docMk/>
          <pc:sldMk cId="2535003417" sldId="2086971640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46"/>
        <pc:sldMkLst>
          <pc:docMk/>
          <pc:sldMk cId="2113095925" sldId="2086971641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47"/>
        <pc:sldMkLst>
          <pc:docMk/>
          <pc:sldMk cId="3875425242" sldId="2086971642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48"/>
        <pc:sldMkLst>
          <pc:docMk/>
          <pc:sldMk cId="178347327" sldId="2086971643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49"/>
        <pc:sldMkLst>
          <pc:docMk/>
          <pc:sldMk cId="2216798918" sldId="2086971644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50"/>
        <pc:sldMkLst>
          <pc:docMk/>
          <pc:sldMk cId="335680468" sldId="2086971645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51"/>
        <pc:sldMkLst>
          <pc:docMk/>
          <pc:sldMk cId="212660844" sldId="2086971646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52"/>
        <pc:sldMkLst>
          <pc:docMk/>
          <pc:sldMk cId="1709678968" sldId="2086971647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53"/>
        <pc:sldMkLst>
          <pc:docMk/>
          <pc:sldMk cId="433441418" sldId="2086971648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29" v="154"/>
        <pc:sldMkLst>
          <pc:docMk/>
          <pc:sldMk cId="799806826" sldId="2086971649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55"/>
        <pc:sldMkLst>
          <pc:docMk/>
          <pc:sldMk cId="3335732156" sldId="2086971650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56"/>
        <pc:sldMkLst>
          <pc:docMk/>
          <pc:sldMk cId="3874484106" sldId="2086971651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57"/>
        <pc:sldMkLst>
          <pc:docMk/>
          <pc:sldMk cId="2766969482" sldId="2086971652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58"/>
        <pc:sldMkLst>
          <pc:docMk/>
          <pc:sldMk cId="2856626060" sldId="2086971653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59"/>
        <pc:sldMkLst>
          <pc:docMk/>
          <pc:sldMk cId="3692584542" sldId="2086971654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60"/>
        <pc:sldMkLst>
          <pc:docMk/>
          <pc:sldMk cId="2094799490" sldId="2086971655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61"/>
        <pc:sldMkLst>
          <pc:docMk/>
          <pc:sldMk cId="2191594777" sldId="2086971656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62"/>
        <pc:sldMkLst>
          <pc:docMk/>
          <pc:sldMk cId="1217654674" sldId="2086971657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63"/>
        <pc:sldMkLst>
          <pc:docMk/>
          <pc:sldMk cId="711929162" sldId="2086971658"/>
        </pc:sldMkLst>
      </pc:sldChg>
      <pc:sldChg chg="add del replId">
        <pc:chgData name="Ramona Dragulin" userId="S::ramona.dragulin@nxp.com::c8c46c17-d863-41f5-a6f5-eb179a5963fb" providerId="AD" clId="Web-{D9579431-70FE-DBF4-E0E8-F276F12B2BD1}" dt="2024-10-22T11:50:10.944" v="164"/>
        <pc:sldMkLst>
          <pc:docMk/>
          <pc:sldMk cId="2963649863" sldId="2086971659"/>
        </pc:sldMkLst>
      </pc:sldChg>
    </pc:docChg>
  </pc:docChgLst>
  <pc:docChgLst>
    <pc:chgData name="Alexandru Cuhureanu" userId="S::alexandru.cuhureanu@nxp.com::6f73682f-baf0-4585-9cae-f8fbebc8024c" providerId="AD" clId="Web-{E3CD9D76-ECB0-729F-A667-0CD79AC6CB10}"/>
    <pc:docChg chg="addSld delSld modSld modSection">
      <pc:chgData name="Alexandru Cuhureanu" userId="S::alexandru.cuhureanu@nxp.com::6f73682f-baf0-4585-9cae-f8fbebc8024c" providerId="AD" clId="Web-{E3CD9D76-ECB0-729F-A667-0CD79AC6CB10}" dt="2024-10-17T15:23:22.115" v="2"/>
      <pc:docMkLst>
        <pc:docMk/>
      </pc:docMkLst>
      <pc:sldChg chg="del">
        <pc:chgData name="Alexandru Cuhureanu" userId="S::alexandru.cuhureanu@nxp.com::6f73682f-baf0-4585-9cae-f8fbebc8024c" providerId="AD" clId="Web-{E3CD9D76-ECB0-729F-A667-0CD79AC6CB10}" dt="2024-10-17T15:22:18.173" v="0"/>
        <pc:sldMkLst>
          <pc:docMk/>
          <pc:sldMk cId="3987841433" sldId="290"/>
        </pc:sldMkLst>
      </pc:sldChg>
      <pc:sldChg chg="delSp modSp new mod modClrScheme chgLayout">
        <pc:chgData name="Alexandru Cuhureanu" userId="S::alexandru.cuhureanu@nxp.com::6f73682f-baf0-4585-9cae-f8fbebc8024c" providerId="AD" clId="Web-{E3CD9D76-ECB0-729F-A667-0CD79AC6CB10}" dt="2024-10-17T15:23:22.115" v="2"/>
        <pc:sldMkLst>
          <pc:docMk/>
          <pc:sldMk cId="740223901" sldId="2086971603"/>
        </pc:sldMkLst>
        <pc:spChg chg="mod ord">
          <ac:chgData name="Alexandru Cuhureanu" userId="S::alexandru.cuhureanu@nxp.com::6f73682f-baf0-4585-9cae-f8fbebc8024c" providerId="AD" clId="Web-{E3CD9D76-ECB0-729F-A667-0CD79AC6CB10}" dt="2024-10-17T15:23:22.115" v="2"/>
          <ac:spMkLst>
            <pc:docMk/>
            <pc:sldMk cId="740223901" sldId="2086971603"/>
            <ac:spMk id="2" creationId="{667F7F04-CE56-7DA4-904F-C5D51D5CB658}"/>
          </ac:spMkLst>
        </pc:spChg>
        <pc:spChg chg="mod ord">
          <ac:chgData name="Alexandru Cuhureanu" userId="S::alexandru.cuhureanu@nxp.com::6f73682f-baf0-4585-9cae-f8fbebc8024c" providerId="AD" clId="Web-{E3CD9D76-ECB0-729F-A667-0CD79AC6CB10}" dt="2024-10-17T15:23:22.115" v="2"/>
          <ac:spMkLst>
            <pc:docMk/>
            <pc:sldMk cId="740223901" sldId="2086971603"/>
            <ac:spMk id="3" creationId="{217A2963-0443-0EB7-02F9-80BCE5D7E339}"/>
          </ac:spMkLst>
        </pc:spChg>
      </pc:sldChg>
    </pc:docChg>
  </pc:docChgLst>
  <pc:docChgLst>
    <pc:chgData name="Sorin Negulescu" userId="da019651-c24f-4788-95df-4f86b0d0bab4" providerId="ADAL" clId="{0C07B937-38BF-4DD8-9F5A-0D1C485408B0}"/>
    <pc:docChg chg="undo custSel modSld">
      <pc:chgData name="Sorin Negulescu" userId="da019651-c24f-4788-95df-4f86b0d0bab4" providerId="ADAL" clId="{0C07B937-38BF-4DD8-9F5A-0D1C485408B0}" dt="2025-01-13T10:51:41.078" v="30" actId="20577"/>
      <pc:docMkLst>
        <pc:docMk/>
      </pc:docMkLst>
      <pc:sldChg chg="addSp modSp mod">
        <pc:chgData name="Sorin Negulescu" userId="da019651-c24f-4788-95df-4f86b0d0bab4" providerId="ADAL" clId="{0C07B937-38BF-4DD8-9F5A-0D1C485408B0}" dt="2025-01-13T10:51:41.078" v="30" actId="20577"/>
        <pc:sldMkLst>
          <pc:docMk/>
          <pc:sldMk cId="1872293816" sldId="261"/>
        </pc:sldMkLst>
        <pc:spChg chg="mod">
          <ac:chgData name="Sorin Negulescu" userId="da019651-c24f-4788-95df-4f86b0d0bab4" providerId="ADAL" clId="{0C07B937-38BF-4DD8-9F5A-0D1C485408B0}" dt="2025-01-13T10:50:43.337" v="21" actId="1076"/>
          <ac:spMkLst>
            <pc:docMk/>
            <pc:sldMk cId="1872293816" sldId="261"/>
            <ac:spMk id="20" creationId="{91259875-08A7-6E8A-46AB-CE4B7722BE58}"/>
          </ac:spMkLst>
        </pc:spChg>
        <pc:spChg chg="add mod">
          <ac:chgData name="Sorin Negulescu" userId="da019651-c24f-4788-95df-4f86b0d0bab4" providerId="ADAL" clId="{0C07B937-38BF-4DD8-9F5A-0D1C485408B0}" dt="2025-01-13T10:50:34.601" v="16" actId="571"/>
          <ac:spMkLst>
            <pc:docMk/>
            <pc:sldMk cId="1872293816" sldId="261"/>
            <ac:spMk id="47" creationId="{E100EA0E-6F3C-D084-EFD7-B6DF2C3C41B9}"/>
          </ac:spMkLst>
        </pc:spChg>
        <pc:spChg chg="mod">
          <ac:chgData name="Sorin Negulescu" userId="da019651-c24f-4788-95df-4f86b0d0bab4" providerId="ADAL" clId="{0C07B937-38BF-4DD8-9F5A-0D1C485408B0}" dt="2025-01-13T10:50:51.636" v="22" actId="1076"/>
          <ac:spMkLst>
            <pc:docMk/>
            <pc:sldMk cId="1872293816" sldId="261"/>
            <ac:spMk id="62" creationId="{67E58B08-A3B6-0A09-24E7-4F308AFBF771}"/>
          </ac:spMkLst>
        </pc:spChg>
        <pc:spChg chg="mod">
          <ac:chgData name="Sorin Negulescu" userId="da019651-c24f-4788-95df-4f86b0d0bab4" providerId="ADAL" clId="{0C07B937-38BF-4DD8-9F5A-0D1C485408B0}" dt="2025-01-13T10:50:51.636" v="22" actId="1076"/>
          <ac:spMkLst>
            <pc:docMk/>
            <pc:sldMk cId="1872293816" sldId="261"/>
            <ac:spMk id="104" creationId="{4747791F-1AD6-57B0-959F-56B6FE96AF07}"/>
          </ac:spMkLst>
        </pc:spChg>
        <pc:spChg chg="mod">
          <ac:chgData name="Sorin Negulescu" userId="da019651-c24f-4788-95df-4f86b0d0bab4" providerId="ADAL" clId="{0C07B937-38BF-4DD8-9F5A-0D1C485408B0}" dt="2025-01-13T10:50:51.636" v="22" actId="1076"/>
          <ac:spMkLst>
            <pc:docMk/>
            <pc:sldMk cId="1872293816" sldId="261"/>
            <ac:spMk id="107" creationId="{43EAC07F-4AA4-9A87-B600-5EFE770A6D21}"/>
          </ac:spMkLst>
        </pc:spChg>
        <pc:spChg chg="mod">
          <ac:chgData name="Sorin Negulescu" userId="da019651-c24f-4788-95df-4f86b0d0bab4" providerId="ADAL" clId="{0C07B937-38BF-4DD8-9F5A-0D1C485408B0}" dt="2025-01-13T10:50:51.636" v="22" actId="1076"/>
          <ac:spMkLst>
            <pc:docMk/>
            <pc:sldMk cId="1872293816" sldId="261"/>
            <ac:spMk id="108" creationId="{E43FD051-FC51-F366-389A-6742949987FC}"/>
          </ac:spMkLst>
        </pc:spChg>
        <pc:spChg chg="mod">
          <ac:chgData name="Sorin Negulescu" userId="da019651-c24f-4788-95df-4f86b0d0bab4" providerId="ADAL" clId="{0C07B937-38BF-4DD8-9F5A-0D1C485408B0}" dt="2025-01-13T10:51:41.078" v="30" actId="20577"/>
          <ac:spMkLst>
            <pc:docMk/>
            <pc:sldMk cId="1872293816" sldId="261"/>
            <ac:spMk id="161" creationId="{93A78EC8-051D-6D1C-07B8-BE02DD27DC05}"/>
          </ac:spMkLst>
        </pc:spChg>
        <pc:spChg chg="mod">
          <ac:chgData name="Sorin Negulescu" userId="da019651-c24f-4788-95df-4f86b0d0bab4" providerId="ADAL" clId="{0C07B937-38BF-4DD8-9F5A-0D1C485408B0}" dt="2025-01-13T10:51:32.599" v="26" actId="20577"/>
          <ac:spMkLst>
            <pc:docMk/>
            <pc:sldMk cId="1872293816" sldId="261"/>
            <ac:spMk id="162" creationId="{9AE93E98-0F84-BC9D-32D5-280A0D6E49CA}"/>
          </ac:spMkLst>
        </pc:spChg>
        <pc:grpChg chg="mod">
          <ac:chgData name="Sorin Negulescu" userId="da019651-c24f-4788-95df-4f86b0d0bab4" providerId="ADAL" clId="{0C07B937-38BF-4DD8-9F5A-0D1C485408B0}" dt="2025-01-13T10:50:51.636" v="22" actId="1076"/>
          <ac:grpSpMkLst>
            <pc:docMk/>
            <pc:sldMk cId="1872293816" sldId="261"/>
            <ac:grpSpMk id="83" creationId="{F2F0599A-429F-755C-5A42-FF8E7DA57A82}"/>
          </ac:grpSpMkLst>
        </pc:grpChg>
        <pc:cxnChg chg="mod">
          <ac:chgData name="Sorin Negulescu" userId="da019651-c24f-4788-95df-4f86b0d0bab4" providerId="ADAL" clId="{0C07B937-38BF-4DD8-9F5A-0D1C485408B0}" dt="2025-01-13T10:50:43.337" v="21" actId="1076"/>
          <ac:cxnSpMkLst>
            <pc:docMk/>
            <pc:sldMk cId="1872293816" sldId="261"/>
            <ac:cxnSpMk id="26" creationId="{DED1E8CE-8774-064C-929C-DB4EA2247E1D}"/>
          </ac:cxnSpMkLst>
        </pc:cxnChg>
        <pc:cxnChg chg="mod">
          <ac:chgData name="Sorin Negulescu" userId="da019651-c24f-4788-95df-4f86b0d0bab4" providerId="ADAL" clId="{0C07B937-38BF-4DD8-9F5A-0D1C485408B0}" dt="2025-01-13T10:50:43.337" v="21" actId="1076"/>
          <ac:cxnSpMkLst>
            <pc:docMk/>
            <pc:sldMk cId="1872293816" sldId="261"/>
            <ac:cxnSpMk id="27" creationId="{9C77F169-F2AA-5AB7-00DF-BCCF06C14B80}"/>
          </ac:cxnSpMkLst>
        </pc:cxnChg>
        <pc:cxnChg chg="mod">
          <ac:chgData name="Sorin Negulescu" userId="da019651-c24f-4788-95df-4f86b0d0bab4" providerId="ADAL" clId="{0C07B937-38BF-4DD8-9F5A-0D1C485408B0}" dt="2025-01-13T10:50:43.058" v="20" actId="14100"/>
          <ac:cxnSpMkLst>
            <pc:docMk/>
            <pc:sldMk cId="1872293816" sldId="261"/>
            <ac:cxnSpMk id="33" creationId="{104205A4-D40E-459E-C9B0-D1B8FA579A44}"/>
          </ac:cxnSpMkLst>
        </pc:cxnChg>
        <pc:cxnChg chg="mod">
          <ac:chgData name="Sorin Negulescu" userId="da019651-c24f-4788-95df-4f86b0d0bab4" providerId="ADAL" clId="{0C07B937-38BF-4DD8-9F5A-0D1C485408B0}" dt="2025-01-13T10:49:17.716" v="2" actId="208"/>
          <ac:cxnSpMkLst>
            <pc:docMk/>
            <pc:sldMk cId="1872293816" sldId="261"/>
            <ac:cxnSpMk id="35" creationId="{CE7C0DC7-0FFC-B879-E910-ED6F3410B8CB}"/>
          </ac:cxnSpMkLst>
        </pc:cxnChg>
        <pc:cxnChg chg="mod">
          <ac:chgData name="Sorin Negulescu" userId="da019651-c24f-4788-95df-4f86b0d0bab4" providerId="ADAL" clId="{0C07B937-38BF-4DD8-9F5A-0D1C485408B0}" dt="2025-01-13T10:49:22.077" v="3" actId="208"/>
          <ac:cxnSpMkLst>
            <pc:docMk/>
            <pc:sldMk cId="1872293816" sldId="261"/>
            <ac:cxnSpMk id="36" creationId="{2CD66D25-5E31-344A-EEA6-BB1B3F862AEE}"/>
          </ac:cxnSpMkLst>
        </pc:cxnChg>
        <pc:cxnChg chg="mod">
          <ac:chgData name="Sorin Negulescu" userId="da019651-c24f-4788-95df-4f86b0d0bab4" providerId="ADAL" clId="{0C07B937-38BF-4DD8-9F5A-0D1C485408B0}" dt="2025-01-13T10:48:08.459" v="0" actId="13822"/>
          <ac:cxnSpMkLst>
            <pc:docMk/>
            <pc:sldMk cId="1872293816" sldId="261"/>
            <ac:cxnSpMk id="74" creationId="{B00521F3-153A-6E4E-407C-EA58D11327E1}"/>
          </ac:cxnSpMkLst>
        </pc:cxnChg>
        <pc:cxnChg chg="mod">
          <ac:chgData name="Sorin Negulescu" userId="da019651-c24f-4788-95df-4f86b0d0bab4" providerId="ADAL" clId="{0C07B937-38BF-4DD8-9F5A-0D1C485408B0}" dt="2025-01-13T10:49:17.716" v="2" actId="208"/>
          <ac:cxnSpMkLst>
            <pc:docMk/>
            <pc:sldMk cId="1872293816" sldId="261"/>
            <ac:cxnSpMk id="78" creationId="{C6C709D2-A2BE-5E2F-0C4D-01AAFAFBDE69}"/>
          </ac:cxnSpMkLst>
        </pc:cxnChg>
        <pc:cxnChg chg="mod">
          <ac:chgData name="Sorin Negulescu" userId="da019651-c24f-4788-95df-4f86b0d0bab4" providerId="ADAL" clId="{0C07B937-38BF-4DD8-9F5A-0D1C485408B0}" dt="2025-01-13T10:49:30.491" v="4" actId="208"/>
          <ac:cxnSpMkLst>
            <pc:docMk/>
            <pc:sldMk cId="1872293816" sldId="261"/>
            <ac:cxnSpMk id="87" creationId="{F95A7D22-A0E1-7BA3-0324-1C0A6C4E53CD}"/>
          </ac:cxnSpMkLst>
        </pc:cxnChg>
        <pc:cxnChg chg="mod">
          <ac:chgData name="Sorin Negulescu" userId="da019651-c24f-4788-95df-4f86b0d0bab4" providerId="ADAL" clId="{0C07B937-38BF-4DD8-9F5A-0D1C485408B0}" dt="2025-01-13T10:49:43.212" v="5" actId="14100"/>
          <ac:cxnSpMkLst>
            <pc:docMk/>
            <pc:sldMk cId="1872293816" sldId="261"/>
            <ac:cxnSpMk id="91" creationId="{06FE871B-C53D-D97D-D3D1-0F8FC88DD4E9}"/>
          </ac:cxnSpMkLst>
        </pc:cxnChg>
        <pc:cxnChg chg="mod">
          <ac:chgData name="Sorin Negulescu" userId="da019651-c24f-4788-95df-4f86b0d0bab4" providerId="ADAL" clId="{0C07B937-38BF-4DD8-9F5A-0D1C485408B0}" dt="2025-01-13T10:49:47.546" v="6" actId="13822"/>
          <ac:cxnSpMkLst>
            <pc:docMk/>
            <pc:sldMk cId="1872293816" sldId="261"/>
            <ac:cxnSpMk id="99" creationId="{CB091576-9162-6410-226A-DF0588F2E82D}"/>
          </ac:cxnSpMkLst>
        </pc:cxnChg>
      </pc:sldChg>
    </pc:docChg>
  </pc:docChgLst>
  <pc:docChgLst>
    <pc:chgData name="Ramona Dragulin" userId="S::ramona.dragulin@nxp.com::c8c46c17-d863-41f5-a6f5-eb179a5963fb" providerId="AD" clId="Web-{7B8B2CEC-0E71-1A50-FCD2-BCC0BA2510CF}"/>
    <pc:docChg chg="addSld modSld modSection">
      <pc:chgData name="Ramona Dragulin" userId="S::ramona.dragulin@nxp.com::c8c46c17-d863-41f5-a6f5-eb179a5963fb" providerId="AD" clId="Web-{7B8B2CEC-0E71-1A50-FCD2-BCC0BA2510CF}" dt="2024-10-22T07:50:09.414" v="15"/>
      <pc:docMkLst>
        <pc:docMk/>
      </pc:docMkLst>
      <pc:sldChg chg="add">
        <pc:chgData name="Ramona Dragulin" userId="S::ramona.dragulin@nxp.com::c8c46c17-d863-41f5-a6f5-eb179a5963fb" providerId="AD" clId="Web-{7B8B2CEC-0E71-1A50-FCD2-BCC0BA2510CF}" dt="2024-10-22T07:49:07.646" v="0"/>
        <pc:sldMkLst>
          <pc:docMk/>
          <pc:sldMk cId="1348128041" sldId="2086971616"/>
        </pc:sldMkLst>
      </pc:sldChg>
      <pc:sldChg chg="add">
        <pc:chgData name="Ramona Dragulin" userId="S::ramona.dragulin@nxp.com::c8c46c17-d863-41f5-a6f5-eb179a5963fb" providerId="AD" clId="Web-{7B8B2CEC-0E71-1A50-FCD2-BCC0BA2510CF}" dt="2024-10-22T07:49:07.678" v="1"/>
        <pc:sldMkLst>
          <pc:docMk/>
          <pc:sldMk cId="76653635" sldId="2086971617"/>
        </pc:sldMkLst>
      </pc:sldChg>
      <pc:sldChg chg="add">
        <pc:chgData name="Ramona Dragulin" userId="S::ramona.dragulin@nxp.com::c8c46c17-d863-41f5-a6f5-eb179a5963fb" providerId="AD" clId="Web-{7B8B2CEC-0E71-1A50-FCD2-BCC0BA2510CF}" dt="2024-10-22T07:49:07.693" v="2"/>
        <pc:sldMkLst>
          <pc:docMk/>
          <pc:sldMk cId="1220318749" sldId="2086971618"/>
        </pc:sldMkLst>
      </pc:sldChg>
      <pc:sldChg chg="add">
        <pc:chgData name="Ramona Dragulin" userId="S::ramona.dragulin@nxp.com::c8c46c17-d863-41f5-a6f5-eb179a5963fb" providerId="AD" clId="Web-{7B8B2CEC-0E71-1A50-FCD2-BCC0BA2510CF}" dt="2024-10-22T07:49:07.725" v="3"/>
        <pc:sldMkLst>
          <pc:docMk/>
          <pc:sldMk cId="2085822962" sldId="2086971619"/>
        </pc:sldMkLst>
      </pc:sldChg>
      <pc:sldChg chg="add">
        <pc:chgData name="Ramona Dragulin" userId="S::ramona.dragulin@nxp.com::c8c46c17-d863-41f5-a6f5-eb179a5963fb" providerId="AD" clId="Web-{7B8B2CEC-0E71-1A50-FCD2-BCC0BA2510CF}" dt="2024-10-22T07:49:07.756" v="4"/>
        <pc:sldMkLst>
          <pc:docMk/>
          <pc:sldMk cId="2526282224" sldId="2086971620"/>
        </pc:sldMkLst>
      </pc:sldChg>
      <pc:sldChg chg="delSp modSp add">
        <pc:chgData name="Ramona Dragulin" userId="S::ramona.dragulin@nxp.com::c8c46c17-d863-41f5-a6f5-eb179a5963fb" providerId="AD" clId="Web-{7B8B2CEC-0E71-1A50-FCD2-BCC0BA2510CF}" dt="2024-10-22T07:50:09.414" v="15"/>
        <pc:sldMkLst>
          <pc:docMk/>
          <pc:sldMk cId="1933494032" sldId="2086971621"/>
        </pc:sldMkLst>
        <pc:spChg chg="mod">
          <ac:chgData name="Ramona Dragulin" userId="S::ramona.dragulin@nxp.com::c8c46c17-d863-41f5-a6f5-eb179a5963fb" providerId="AD" clId="Web-{7B8B2CEC-0E71-1A50-FCD2-BCC0BA2510CF}" dt="2024-10-22T07:50:06.852" v="13" actId="20577"/>
          <ac:spMkLst>
            <pc:docMk/>
            <pc:sldMk cId="1933494032" sldId="2086971621"/>
            <ac:spMk id="3" creationId="{BDF144A4-34D5-E0EA-DA82-0C5B6C2FCE37}"/>
          </ac:spMkLst>
        </pc:spChg>
        <pc:grpChg chg="del">
          <ac:chgData name="Ramona Dragulin" userId="S::ramona.dragulin@nxp.com::c8c46c17-d863-41f5-a6f5-eb179a5963fb" providerId="AD" clId="Web-{7B8B2CEC-0E71-1A50-FCD2-BCC0BA2510CF}" dt="2024-10-22T07:50:09.414" v="15"/>
          <ac:grpSpMkLst>
            <pc:docMk/>
            <pc:sldMk cId="1933494032" sldId="2086971621"/>
            <ac:grpSpMk id="14" creationId="{B98F5C91-B064-29E0-86A4-8449CEE66082}"/>
          </ac:grpSpMkLst>
        </pc:grpChg>
        <pc:grpChg chg="del">
          <ac:chgData name="Ramona Dragulin" userId="S::ramona.dragulin@nxp.com::c8c46c17-d863-41f5-a6f5-eb179a5963fb" providerId="AD" clId="Web-{7B8B2CEC-0E71-1A50-FCD2-BCC0BA2510CF}" dt="2024-10-22T07:50:08.195" v="14"/>
          <ac:grpSpMkLst>
            <pc:docMk/>
            <pc:sldMk cId="1933494032" sldId="2086971621"/>
            <ac:grpSpMk id="17" creationId="{D3DA0827-B443-5585-B26C-BB1D689A99B0}"/>
          </ac:grpSpMkLst>
        </pc:grpChg>
      </pc:sldChg>
      <pc:sldChg chg="add">
        <pc:chgData name="Ramona Dragulin" userId="S::ramona.dragulin@nxp.com::c8c46c17-d863-41f5-a6f5-eb179a5963fb" providerId="AD" clId="Web-{7B8B2CEC-0E71-1A50-FCD2-BCC0BA2510CF}" dt="2024-10-22T07:49:53.195" v="6"/>
        <pc:sldMkLst>
          <pc:docMk/>
          <pc:sldMk cId="1568095818" sldId="2086971622"/>
        </pc:sldMkLst>
      </pc:sldChg>
      <pc:sldChg chg="add">
        <pc:chgData name="Ramona Dragulin" userId="S::ramona.dragulin@nxp.com::c8c46c17-d863-41f5-a6f5-eb179a5963fb" providerId="AD" clId="Web-{7B8B2CEC-0E71-1A50-FCD2-BCC0BA2510CF}" dt="2024-10-22T07:49:53.211" v="7"/>
        <pc:sldMkLst>
          <pc:docMk/>
          <pc:sldMk cId="1392189683" sldId="2086971623"/>
        </pc:sldMkLst>
      </pc:sldChg>
      <pc:sldChg chg="add">
        <pc:chgData name="Ramona Dragulin" userId="S::ramona.dragulin@nxp.com::c8c46c17-d863-41f5-a6f5-eb179a5963fb" providerId="AD" clId="Web-{7B8B2CEC-0E71-1A50-FCD2-BCC0BA2510CF}" dt="2024-10-22T07:49:53.226" v="8"/>
        <pc:sldMkLst>
          <pc:docMk/>
          <pc:sldMk cId="3511565652" sldId="2086971624"/>
        </pc:sldMkLst>
      </pc:sldChg>
      <pc:sldChg chg="add">
        <pc:chgData name="Ramona Dragulin" userId="S::ramona.dragulin@nxp.com::c8c46c17-d863-41f5-a6f5-eb179a5963fb" providerId="AD" clId="Web-{7B8B2CEC-0E71-1A50-FCD2-BCC0BA2510CF}" dt="2024-10-22T07:49:53.257" v="9"/>
        <pc:sldMkLst>
          <pc:docMk/>
          <pc:sldMk cId="3916683255" sldId="2086971625"/>
        </pc:sldMkLst>
      </pc:sldChg>
    </pc:docChg>
  </pc:docChgLst>
  <pc:docChgLst>
    <pc:chgData name="Alexandru Cuhureanu" userId="6f73682f-baf0-4585-9cae-f8fbebc8024c" providerId="ADAL" clId="{1042B167-197D-4E2E-B539-1C6A9EB96324}"/>
    <pc:docChg chg="undo custSel addSld delSld modSld sldOrd modSection">
      <pc:chgData name="Alexandru Cuhureanu" userId="6f73682f-baf0-4585-9cae-f8fbebc8024c" providerId="ADAL" clId="{1042B167-197D-4E2E-B539-1C6A9EB96324}" dt="2024-09-06T12:22:18.886" v="198" actId="478"/>
      <pc:docMkLst>
        <pc:docMk/>
      </pc:docMkLst>
      <pc:sldChg chg="ord">
        <pc:chgData name="Alexandru Cuhureanu" userId="6f73682f-baf0-4585-9cae-f8fbebc8024c" providerId="ADAL" clId="{1042B167-197D-4E2E-B539-1C6A9EB96324}" dt="2024-09-06T12:12:19.133" v="100"/>
        <pc:sldMkLst>
          <pc:docMk/>
          <pc:sldMk cId="3987841433" sldId="290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2840098757" sldId="2086971501"/>
        </pc:sldMkLst>
      </pc:sldChg>
      <pc:sldChg chg="modSp add del mod ord">
        <pc:chgData name="Alexandru Cuhureanu" userId="6f73682f-baf0-4585-9cae-f8fbebc8024c" providerId="ADAL" clId="{1042B167-197D-4E2E-B539-1C6A9EB96324}" dt="2024-09-06T11:53:04.058" v="37" actId="47"/>
        <pc:sldMkLst>
          <pc:docMk/>
          <pc:sldMk cId="3154272668" sldId="2086971502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3186322773" sldId="2086971506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2582579669" sldId="2086971507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4221969578" sldId="2086971508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3179166805" sldId="2086971510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852012845" sldId="2086971515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142309073" sldId="2086971516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3616496267" sldId="2086971518"/>
        </pc:sldMkLst>
      </pc:sldChg>
      <pc:sldChg chg="add del">
        <pc:chgData name="Alexandru Cuhureanu" userId="6f73682f-baf0-4585-9cae-f8fbebc8024c" providerId="ADAL" clId="{1042B167-197D-4E2E-B539-1C6A9EB96324}" dt="2024-09-06T11:51:36.796" v="21" actId="47"/>
        <pc:sldMkLst>
          <pc:docMk/>
          <pc:sldMk cId="482832295" sldId="2086971519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422494171" sldId="2086971522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4179985912" sldId="2086971523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2897547354" sldId="2086971531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3195843691" sldId="2086971532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2589101301" sldId="2086971534"/>
        </pc:sldMkLst>
      </pc:sldChg>
      <pc:sldChg chg="add">
        <pc:chgData name="Alexandru Cuhureanu" userId="6f73682f-baf0-4585-9cae-f8fbebc8024c" providerId="ADAL" clId="{1042B167-197D-4E2E-B539-1C6A9EB96324}" dt="2024-09-06T11:48:50.130" v="0"/>
        <pc:sldMkLst>
          <pc:docMk/>
          <pc:sldMk cId="3718456747" sldId="2086971535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3437199282" sldId="2086971536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1309283612" sldId="2086971538"/>
        </pc:sldMkLst>
      </pc:sldChg>
      <pc:sldChg chg="add">
        <pc:chgData name="Alexandru Cuhureanu" userId="6f73682f-baf0-4585-9cae-f8fbebc8024c" providerId="ADAL" clId="{1042B167-197D-4E2E-B539-1C6A9EB96324}" dt="2024-09-06T11:49:13.249" v="1"/>
        <pc:sldMkLst>
          <pc:docMk/>
          <pc:sldMk cId="3481329598" sldId="2086971546"/>
        </pc:sldMkLst>
      </pc:sldChg>
      <pc:sldChg chg="new del">
        <pc:chgData name="Alexandru Cuhureanu" userId="6f73682f-baf0-4585-9cae-f8fbebc8024c" providerId="ADAL" clId="{1042B167-197D-4E2E-B539-1C6A9EB96324}" dt="2024-09-06T11:51:48.153" v="23" actId="2696"/>
        <pc:sldMkLst>
          <pc:docMk/>
          <pc:sldMk cId="927531487" sldId="2086971547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1:56:47.704" v="47" actId="1076"/>
        <pc:sldMkLst>
          <pc:docMk/>
          <pc:sldMk cId="1158949311" sldId="2086971548"/>
        </pc:sldMkLst>
        <pc:spChg chg="mod ord">
          <ac:chgData name="Alexandru Cuhureanu" userId="6f73682f-baf0-4585-9cae-f8fbebc8024c" providerId="ADAL" clId="{1042B167-197D-4E2E-B539-1C6A9EB96324}" dt="2024-09-06T11:56:47.704" v="47" actId="1076"/>
          <ac:spMkLst>
            <pc:docMk/>
            <pc:sldMk cId="1158949311" sldId="2086971548"/>
            <ac:spMk id="6" creationId="{25F67572-B87A-95B4-8AA6-2F2B7822AF67}"/>
          </ac:spMkLst>
        </pc:spChg>
      </pc:sldChg>
      <pc:sldChg chg="modSp add mod">
        <pc:chgData name="Alexandru Cuhureanu" userId="6f73682f-baf0-4585-9cae-f8fbebc8024c" providerId="ADAL" clId="{1042B167-197D-4E2E-B539-1C6A9EB96324}" dt="2024-09-06T11:53:47.394" v="43" actId="255"/>
        <pc:sldMkLst>
          <pc:docMk/>
          <pc:sldMk cId="2636807374" sldId="2086971549"/>
        </pc:sldMkLst>
        <pc:spChg chg="mod">
          <ac:chgData name="Alexandru Cuhureanu" userId="6f73682f-baf0-4585-9cae-f8fbebc8024c" providerId="ADAL" clId="{1042B167-197D-4E2E-B539-1C6A9EB96324}" dt="2024-09-06T11:53:47.394" v="43" actId="255"/>
          <ac:spMkLst>
            <pc:docMk/>
            <pc:sldMk cId="2636807374" sldId="2086971549"/>
            <ac:spMk id="6" creationId="{25F67572-B87A-95B4-8AA6-2F2B7822AF67}"/>
          </ac:spMkLst>
        </pc:spChg>
      </pc:sldChg>
      <pc:sldChg chg="modSp add mod">
        <pc:chgData name="Alexandru Cuhureanu" userId="6f73682f-baf0-4585-9cae-f8fbebc8024c" providerId="ADAL" clId="{1042B167-197D-4E2E-B539-1C6A9EB96324}" dt="2024-09-06T12:11:11.057" v="58" actId="20577"/>
        <pc:sldMkLst>
          <pc:docMk/>
          <pc:sldMk cId="3231659151" sldId="2086971550"/>
        </pc:sldMkLst>
        <pc:spChg chg="mod">
          <ac:chgData name="Alexandru Cuhureanu" userId="6f73682f-baf0-4585-9cae-f8fbebc8024c" providerId="ADAL" clId="{1042B167-197D-4E2E-B539-1C6A9EB96324}" dt="2024-09-06T12:11:11.057" v="58" actId="20577"/>
          <ac:spMkLst>
            <pc:docMk/>
            <pc:sldMk cId="3231659151" sldId="2086971550"/>
            <ac:spMk id="6" creationId="{25F67572-B87A-95B4-8AA6-2F2B7822AF67}"/>
          </ac:spMkLst>
        </pc:spChg>
      </pc:sldChg>
      <pc:sldChg chg="modSp add mod">
        <pc:chgData name="Alexandru Cuhureanu" userId="6f73682f-baf0-4585-9cae-f8fbebc8024c" providerId="ADAL" clId="{1042B167-197D-4E2E-B539-1C6A9EB96324}" dt="2024-09-06T12:12:13.682" v="98" actId="20577"/>
        <pc:sldMkLst>
          <pc:docMk/>
          <pc:sldMk cId="1278751267" sldId="2086971551"/>
        </pc:sldMkLst>
        <pc:spChg chg="mod">
          <ac:chgData name="Alexandru Cuhureanu" userId="6f73682f-baf0-4585-9cae-f8fbebc8024c" providerId="ADAL" clId="{1042B167-197D-4E2E-B539-1C6A9EB96324}" dt="2024-09-06T12:12:13.682" v="98" actId="20577"/>
          <ac:spMkLst>
            <pc:docMk/>
            <pc:sldMk cId="1278751267" sldId="2086971551"/>
            <ac:spMk id="6" creationId="{25F67572-B87A-95B4-8AA6-2F2B7822AF67}"/>
          </ac:spMkLst>
        </pc:spChg>
      </pc:sldChg>
      <pc:sldChg chg="addSp delSp modSp new mod modClrScheme chgLayout">
        <pc:chgData name="Alexandru Cuhureanu" userId="6f73682f-baf0-4585-9cae-f8fbebc8024c" providerId="ADAL" clId="{1042B167-197D-4E2E-B539-1C6A9EB96324}" dt="2024-09-06T12:15:09.136" v="114" actId="1076"/>
        <pc:sldMkLst>
          <pc:docMk/>
          <pc:sldMk cId="671765933" sldId="2086971552"/>
        </pc:sldMkLst>
        <pc:spChg chg="add mod ord">
          <ac:chgData name="Alexandru Cuhureanu" userId="6f73682f-baf0-4585-9cae-f8fbebc8024c" providerId="ADAL" clId="{1042B167-197D-4E2E-B539-1C6A9EB96324}" dt="2024-09-06T12:15:01.385" v="112" actId="1076"/>
          <ac:spMkLst>
            <pc:docMk/>
            <pc:sldMk cId="671765933" sldId="2086971552"/>
            <ac:spMk id="3" creationId="{FA9905F9-0AC6-9212-C25B-032D2C866FEF}"/>
          </ac:spMkLst>
        </pc:spChg>
        <pc:spChg chg="add mod ord">
          <ac:chgData name="Alexandru Cuhureanu" userId="6f73682f-baf0-4585-9cae-f8fbebc8024c" providerId="ADAL" clId="{1042B167-197D-4E2E-B539-1C6A9EB96324}" dt="2024-09-06T12:15:09.136" v="114" actId="1076"/>
          <ac:spMkLst>
            <pc:docMk/>
            <pc:sldMk cId="671765933" sldId="2086971552"/>
            <ac:spMk id="5" creationId="{5DFC9920-60CD-6F50-8862-2E970BECF5A1}"/>
          </ac:spMkLst>
        </pc:spChg>
      </pc:sldChg>
      <pc:sldChg chg="add del">
        <pc:chgData name="Alexandru Cuhureanu" userId="6f73682f-baf0-4585-9cae-f8fbebc8024c" providerId="ADAL" clId="{1042B167-197D-4E2E-B539-1C6A9EB96324}" dt="2024-09-06T12:14:11.947" v="102" actId="47"/>
        <pc:sldMkLst>
          <pc:docMk/>
          <pc:sldMk cId="3493020566" sldId="2086971552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2:19:35.233" v="136" actId="1076"/>
        <pc:sldMkLst>
          <pc:docMk/>
          <pc:sldMk cId="2447803158" sldId="2086971555"/>
        </pc:sldMkLst>
        <pc:spChg chg="mod ord">
          <ac:chgData name="Alexandru Cuhureanu" userId="6f73682f-baf0-4585-9cae-f8fbebc8024c" providerId="ADAL" clId="{1042B167-197D-4E2E-B539-1C6A9EB96324}" dt="2024-09-06T12:19:22.266" v="131" actId="700"/>
          <ac:spMkLst>
            <pc:docMk/>
            <pc:sldMk cId="2447803158" sldId="2086971555"/>
            <ac:spMk id="2" creationId="{00000000-0000-0000-0000-000000000000}"/>
          </ac:spMkLst>
        </pc:spChg>
        <pc:spChg chg="add del mod">
          <ac:chgData name="Alexandru Cuhureanu" userId="6f73682f-baf0-4585-9cae-f8fbebc8024c" providerId="ADAL" clId="{1042B167-197D-4E2E-B539-1C6A9EB96324}" dt="2024-09-06T12:19:35.233" v="136" actId="1076"/>
          <ac:spMkLst>
            <pc:docMk/>
            <pc:sldMk cId="2447803158" sldId="2086971555"/>
            <ac:spMk id="37" creationId="{00000000-0000-0000-0000-000000000000}"/>
          </ac:spMkLst>
        </pc:spChg>
      </pc:sldChg>
      <pc:sldChg chg="addSp delSp modSp add mod modClrScheme chgLayout">
        <pc:chgData name="Alexandru Cuhureanu" userId="6f73682f-baf0-4585-9cae-f8fbebc8024c" providerId="ADAL" clId="{1042B167-197D-4E2E-B539-1C6A9EB96324}" dt="2024-09-06T12:22:18.886" v="198" actId="478"/>
        <pc:sldMkLst>
          <pc:docMk/>
          <pc:sldMk cId="3061249421" sldId="2086971556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2:21:57.457" v="190" actId="478"/>
        <pc:sldMkLst>
          <pc:docMk/>
          <pc:sldMk cId="1002652414" sldId="2086971557"/>
        </pc:sldMkLst>
        <pc:spChg chg="mod ord">
          <ac:chgData name="Alexandru Cuhureanu" userId="6f73682f-baf0-4585-9cae-f8fbebc8024c" providerId="ADAL" clId="{1042B167-197D-4E2E-B539-1C6A9EB96324}" dt="2024-09-06T12:20:56.955" v="169" actId="700"/>
          <ac:spMkLst>
            <pc:docMk/>
            <pc:sldMk cId="1002652414" sldId="2086971557"/>
            <ac:spMk id="2" creationId="{00000000-0000-0000-0000-000000000000}"/>
          </ac:spMkLst>
        </pc:spChg>
      </pc:sldChg>
      <pc:sldChg chg="addSp delSp modSp add mod modClrScheme chgLayout">
        <pc:chgData name="Alexandru Cuhureanu" userId="6f73682f-baf0-4585-9cae-f8fbebc8024c" providerId="ADAL" clId="{1042B167-197D-4E2E-B539-1C6A9EB96324}" dt="2024-09-06T12:21:46.001" v="185" actId="478"/>
        <pc:sldMkLst>
          <pc:docMk/>
          <pc:sldMk cId="49546508" sldId="2086971560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2:21:41.076" v="183" actId="478"/>
        <pc:sldMkLst>
          <pc:docMk/>
          <pc:sldMk cId="3107129674" sldId="2086971561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2:21:30.211" v="179" actId="478"/>
        <pc:sldMkLst>
          <pc:docMk/>
          <pc:sldMk cId="4237362734" sldId="2086971563"/>
        </pc:sldMkLst>
        <pc:picChg chg="add del">
          <ac:chgData name="Alexandru Cuhureanu" userId="6f73682f-baf0-4585-9cae-f8fbebc8024c" providerId="ADAL" clId="{1042B167-197D-4E2E-B539-1C6A9EB96324}" dt="2024-09-06T12:21:26.868" v="177" actId="478"/>
          <ac:picMkLst>
            <pc:docMk/>
            <pc:sldMk cId="4237362734" sldId="2086971563"/>
            <ac:picMk id="3" creationId="{54B258B7-B0BA-3D59-5228-DED924CC4177}"/>
          </ac:picMkLst>
        </pc:picChg>
      </pc:sldChg>
      <pc:sldChg chg="addSp delSp modSp add mod modClrScheme chgLayout">
        <pc:chgData name="Alexandru Cuhureanu" userId="6f73682f-baf0-4585-9cae-f8fbebc8024c" providerId="ADAL" clId="{1042B167-197D-4E2E-B539-1C6A9EB96324}" dt="2024-09-06T12:21:21.537" v="175" actId="478"/>
        <pc:sldMkLst>
          <pc:docMk/>
          <pc:sldMk cId="4161288219" sldId="2086971564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2:21:08.417" v="173" actId="478"/>
        <pc:sldMkLst>
          <pc:docMk/>
          <pc:sldMk cId="1896748246" sldId="2086971567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2:17:37.066" v="119" actId="26606"/>
        <pc:sldMkLst>
          <pc:docMk/>
          <pc:sldMk cId="994912137" sldId="2086971569"/>
        </pc:sldMkLst>
        <pc:spChg chg="mod ord">
          <ac:chgData name="Alexandru Cuhureanu" userId="6f73682f-baf0-4585-9cae-f8fbebc8024c" providerId="ADAL" clId="{1042B167-197D-4E2E-B539-1C6A9EB96324}" dt="2024-09-06T12:17:37.066" v="119" actId="26606"/>
          <ac:spMkLst>
            <pc:docMk/>
            <pc:sldMk cId="994912137" sldId="2086971569"/>
            <ac:spMk id="2" creationId="{2CBF5B4C-6D9B-4A79-BC1E-3F0830BCDAD0}"/>
          </ac:spMkLst>
        </pc:spChg>
        <pc:spChg chg="mod ord">
          <ac:chgData name="Alexandru Cuhureanu" userId="6f73682f-baf0-4585-9cae-f8fbebc8024c" providerId="ADAL" clId="{1042B167-197D-4E2E-B539-1C6A9EB96324}" dt="2024-09-06T12:17:37.066" v="119" actId="26606"/>
          <ac:spMkLst>
            <pc:docMk/>
            <pc:sldMk cId="994912137" sldId="2086971569"/>
            <ac:spMk id="3" creationId="{6FFFF174-3808-7796-647F-EB03681D7B72}"/>
          </ac:spMkLst>
        </pc:spChg>
        <pc:spChg chg="add del">
          <ac:chgData name="Alexandru Cuhureanu" userId="6f73682f-baf0-4585-9cae-f8fbebc8024c" providerId="ADAL" clId="{1042B167-197D-4E2E-B539-1C6A9EB96324}" dt="2024-09-06T12:17:37.066" v="119" actId="26606"/>
          <ac:spMkLst>
            <pc:docMk/>
            <pc:sldMk cId="994912137" sldId="2086971569"/>
            <ac:spMk id="4" creationId="{9EA3EC6B-2BE2-AD4F-1162-6B0E78879507}"/>
          </ac:spMkLst>
        </pc:spChg>
      </pc:sldChg>
      <pc:sldChg chg="addSp delSp modSp add mod modClrScheme chgLayout">
        <pc:chgData name="Alexandru Cuhureanu" userId="6f73682f-baf0-4585-9cae-f8fbebc8024c" providerId="ADAL" clId="{1042B167-197D-4E2E-B539-1C6A9EB96324}" dt="2024-09-06T12:22:14.801" v="196" actId="1076"/>
        <pc:sldMkLst>
          <pc:docMk/>
          <pc:sldMk cId="388381629" sldId="2086971572"/>
        </pc:sldMkLst>
        <pc:spChg chg="add del mod ord">
          <ac:chgData name="Alexandru Cuhureanu" userId="6f73682f-baf0-4585-9cae-f8fbebc8024c" providerId="ADAL" clId="{1042B167-197D-4E2E-B539-1C6A9EB96324}" dt="2024-09-06T12:22:14.801" v="196" actId="1076"/>
          <ac:spMkLst>
            <pc:docMk/>
            <pc:sldMk cId="388381629" sldId="2086971572"/>
            <ac:spMk id="2" creationId="{00000000-0000-0000-0000-000000000000}"/>
          </ac:spMkLst>
        </pc:spChg>
      </pc:sldChg>
      <pc:sldChg chg="addSp delSp modSp add mod modClrScheme chgLayout">
        <pc:chgData name="Alexandru Cuhureanu" userId="6f73682f-baf0-4585-9cae-f8fbebc8024c" providerId="ADAL" clId="{1042B167-197D-4E2E-B539-1C6A9EB96324}" dt="2024-09-06T12:22:05.377" v="192" actId="478"/>
        <pc:sldMkLst>
          <pc:docMk/>
          <pc:sldMk cId="3167128964" sldId="2086971574"/>
        </pc:sldMkLst>
      </pc:sldChg>
      <pc:sldChg chg="modSp add mod modClrScheme chgLayout">
        <pc:chgData name="Alexandru Cuhureanu" userId="6f73682f-baf0-4585-9cae-f8fbebc8024c" providerId="ADAL" clId="{1042B167-197D-4E2E-B539-1C6A9EB96324}" dt="2024-09-06T12:20:56.955" v="169" actId="700"/>
        <pc:sldMkLst>
          <pc:docMk/>
          <pc:sldMk cId="975755336" sldId="2086971575"/>
        </pc:sldMkLst>
        <pc:spChg chg="mod ord">
          <ac:chgData name="Alexandru Cuhureanu" userId="6f73682f-baf0-4585-9cae-f8fbebc8024c" providerId="ADAL" clId="{1042B167-197D-4E2E-B539-1C6A9EB96324}" dt="2024-09-06T12:20:56.955" v="169" actId="700"/>
          <ac:spMkLst>
            <pc:docMk/>
            <pc:sldMk cId="975755336" sldId="2086971575"/>
            <ac:spMk id="3" creationId="{00000000-0000-0000-0000-000000000000}"/>
          </ac:spMkLst>
        </pc:spChg>
        <pc:spChg chg="mod ord">
          <ac:chgData name="Alexandru Cuhureanu" userId="6f73682f-baf0-4585-9cae-f8fbebc8024c" providerId="ADAL" clId="{1042B167-197D-4E2E-B539-1C6A9EB96324}" dt="2024-09-06T12:20:56.955" v="169" actId="700"/>
          <ac:spMkLst>
            <pc:docMk/>
            <pc:sldMk cId="975755336" sldId="2086971575"/>
            <ac:spMk id="6" creationId="{00000000-0000-0000-0000-000000000000}"/>
          </ac:spMkLst>
        </pc:spChg>
      </pc:sldChg>
      <pc:sldChg chg="addSp delSp modSp add mod modClrScheme chgLayout">
        <pc:chgData name="Alexandru Cuhureanu" userId="6f73682f-baf0-4585-9cae-f8fbebc8024c" providerId="ADAL" clId="{1042B167-197D-4E2E-B539-1C6A9EB96324}" dt="2024-09-06T12:21:35.488" v="181" actId="478"/>
        <pc:sldMkLst>
          <pc:docMk/>
          <pc:sldMk cId="3995093162" sldId="2086971576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2:18:15.445" v="126" actId="1076"/>
        <pc:sldMkLst>
          <pc:docMk/>
          <pc:sldMk cId="2337303789" sldId="2086971579"/>
        </pc:sldMkLst>
        <pc:spChg chg="mod ord">
          <ac:chgData name="Alexandru Cuhureanu" userId="6f73682f-baf0-4585-9cae-f8fbebc8024c" providerId="ADAL" clId="{1042B167-197D-4E2E-B539-1C6A9EB96324}" dt="2024-09-06T12:17:56.751" v="120" actId="700"/>
          <ac:spMkLst>
            <pc:docMk/>
            <pc:sldMk cId="2337303789" sldId="2086971579"/>
            <ac:spMk id="2" creationId="{2CBF5B4C-6D9B-4A79-BC1E-3F0830BCDAD0}"/>
          </ac:spMkLst>
        </pc:spChg>
        <pc:picChg chg="mod">
          <ac:chgData name="Alexandru Cuhureanu" userId="6f73682f-baf0-4585-9cae-f8fbebc8024c" providerId="ADAL" clId="{1042B167-197D-4E2E-B539-1C6A9EB96324}" dt="2024-09-06T12:18:15.445" v="126" actId="1076"/>
          <ac:picMkLst>
            <pc:docMk/>
            <pc:sldMk cId="2337303789" sldId="2086971579"/>
            <ac:picMk id="3" creationId="{8CF22177-278E-3615-DC31-9D26ABEFFCEE}"/>
          </ac:picMkLst>
        </pc:picChg>
        <pc:picChg chg="mod">
          <ac:chgData name="Alexandru Cuhureanu" userId="6f73682f-baf0-4585-9cae-f8fbebc8024c" providerId="ADAL" clId="{1042B167-197D-4E2E-B539-1C6A9EB96324}" dt="2024-09-06T12:18:15.073" v="125" actId="1076"/>
          <ac:picMkLst>
            <pc:docMk/>
            <pc:sldMk cId="2337303789" sldId="2086971579"/>
            <ac:picMk id="6" creationId="{A0D35E3A-6EC9-8402-A6E0-860287B3E326}"/>
          </ac:picMkLst>
        </pc:picChg>
      </pc:sldChg>
      <pc:sldChg chg="addSp delSp modSp add mod modClrScheme chgLayout">
        <pc:chgData name="Alexandru Cuhureanu" userId="6f73682f-baf0-4585-9cae-f8fbebc8024c" providerId="ADAL" clId="{1042B167-197D-4E2E-B539-1C6A9EB96324}" dt="2024-09-06T12:18:47.873" v="127" actId="478"/>
        <pc:sldMkLst>
          <pc:docMk/>
          <pc:sldMk cId="1324076607" sldId="2086971580"/>
        </pc:sldMkLst>
        <pc:spChg chg="mod ord">
          <ac:chgData name="Alexandru Cuhureanu" userId="6f73682f-baf0-4585-9cae-f8fbebc8024c" providerId="ADAL" clId="{1042B167-197D-4E2E-B539-1C6A9EB96324}" dt="2024-09-06T12:17:56.751" v="120" actId="700"/>
          <ac:spMkLst>
            <pc:docMk/>
            <pc:sldMk cId="1324076607" sldId="2086971580"/>
            <ac:spMk id="2" creationId="{2CBF5B4C-6D9B-4A79-BC1E-3F0830BCDAD0}"/>
          </ac:spMkLst>
        </pc:spChg>
      </pc:sldChg>
      <pc:sldChg chg="addSp delSp modSp add mod modClrScheme chgLayout">
        <pc:chgData name="Alexandru Cuhureanu" userId="6f73682f-baf0-4585-9cae-f8fbebc8024c" providerId="ADAL" clId="{1042B167-197D-4E2E-B539-1C6A9EB96324}" dt="2024-09-06T12:21:51.571" v="187" actId="478"/>
        <pc:sldMkLst>
          <pc:docMk/>
          <pc:sldMk cId="2339106862" sldId="2086971581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2:18:02.434" v="121" actId="478"/>
        <pc:sldMkLst>
          <pc:docMk/>
          <pc:sldMk cId="2672205308" sldId="2086971583"/>
        </pc:sldMkLst>
        <pc:spChg chg="mod ord">
          <ac:chgData name="Alexandru Cuhureanu" userId="6f73682f-baf0-4585-9cae-f8fbebc8024c" providerId="ADAL" clId="{1042B167-197D-4E2E-B539-1C6A9EB96324}" dt="2024-09-06T12:17:56.751" v="120" actId="700"/>
          <ac:spMkLst>
            <pc:docMk/>
            <pc:sldMk cId="2672205308" sldId="2086971583"/>
            <ac:spMk id="2" creationId="{2CBF5B4C-6D9B-4A79-BC1E-3F0830BCDAD0}"/>
          </ac:spMkLst>
        </pc:spChg>
      </pc:sldChg>
      <pc:sldChg chg="addSp delSp modSp add mod modClrScheme chgLayout">
        <pc:chgData name="Alexandru Cuhureanu" userId="6f73682f-baf0-4585-9cae-f8fbebc8024c" providerId="ADAL" clId="{1042B167-197D-4E2E-B539-1C6A9EB96324}" dt="2024-09-06T12:19:07.841" v="130" actId="478"/>
        <pc:sldMkLst>
          <pc:docMk/>
          <pc:sldMk cId="472375272" sldId="2086971584"/>
        </pc:sldMkLst>
        <pc:spChg chg="mod ord">
          <ac:chgData name="Alexandru Cuhureanu" userId="6f73682f-baf0-4585-9cae-f8fbebc8024c" providerId="ADAL" clId="{1042B167-197D-4E2E-B539-1C6A9EB96324}" dt="2024-09-06T12:19:02.849" v="128" actId="700"/>
          <ac:spMkLst>
            <pc:docMk/>
            <pc:sldMk cId="472375272" sldId="2086971584"/>
            <ac:spMk id="3" creationId="{5509D5E0-5D5D-48E2-BF82-4EE07F78D550}"/>
          </ac:spMkLst>
        </pc:spChg>
      </pc:sldChg>
      <pc:sldChg chg="addSp delSp modSp add mod modClrScheme chgLayout">
        <pc:chgData name="Alexandru Cuhureanu" userId="6f73682f-baf0-4585-9cae-f8fbebc8024c" providerId="ADAL" clId="{1042B167-197D-4E2E-B539-1C6A9EB96324}" dt="2024-09-06T12:20:01.331" v="144" actId="478"/>
        <pc:sldMkLst>
          <pc:docMk/>
          <pc:sldMk cId="3270018227" sldId="2086971585"/>
        </pc:sldMkLst>
        <pc:picChg chg="add del">
          <ac:chgData name="Alexandru Cuhureanu" userId="6f73682f-baf0-4585-9cae-f8fbebc8024c" providerId="ADAL" clId="{1042B167-197D-4E2E-B539-1C6A9EB96324}" dt="2024-09-06T12:19:59.234" v="143" actId="478"/>
          <ac:picMkLst>
            <pc:docMk/>
            <pc:sldMk cId="3270018227" sldId="2086971585"/>
            <ac:picMk id="5" creationId="{04516C41-7275-D012-D2CD-4655A7183F89}"/>
          </ac:picMkLst>
        </pc:picChg>
      </pc:sldChg>
      <pc:sldChg chg="addSp delSp modSp add mod modClrScheme chgLayout">
        <pc:chgData name="Alexandru Cuhureanu" userId="6f73682f-baf0-4585-9cae-f8fbebc8024c" providerId="ADAL" clId="{1042B167-197D-4E2E-B539-1C6A9EB96324}" dt="2024-09-06T12:19:54.929" v="141" actId="478"/>
        <pc:sldMkLst>
          <pc:docMk/>
          <pc:sldMk cId="1038188443" sldId="2086971586"/>
        </pc:sldMkLst>
      </pc:sldChg>
      <pc:sldChg chg="addSp delSp modSp add mod modClrScheme chgLayout">
        <pc:chgData name="Alexandru Cuhureanu" userId="6f73682f-baf0-4585-9cae-f8fbebc8024c" providerId="ADAL" clId="{1042B167-197D-4E2E-B539-1C6A9EB96324}" dt="2024-09-06T12:20:39.510" v="168" actId="478"/>
        <pc:sldMkLst>
          <pc:docMk/>
          <pc:sldMk cId="299862246" sldId="2086971587"/>
        </pc:sldMkLst>
        <pc:spChg chg="add mod ord">
          <ac:chgData name="Alexandru Cuhureanu" userId="6f73682f-baf0-4585-9cae-f8fbebc8024c" providerId="ADAL" clId="{1042B167-197D-4E2E-B539-1C6A9EB96324}" dt="2024-09-06T12:20:36.883" v="167" actId="20577"/>
          <ac:spMkLst>
            <pc:docMk/>
            <pc:sldMk cId="299862246" sldId="2086971587"/>
            <ac:spMk id="6" creationId="{F30EA0FB-0247-EE96-B84D-81357F6B1AD8}"/>
          </ac:spMkLst>
        </pc:spChg>
      </pc:sldChg>
      <pc:sldChg chg="addSp delSp modSp add mod modClrScheme chgLayout">
        <pc:chgData name="Alexandru Cuhureanu" userId="6f73682f-baf0-4585-9cae-f8fbebc8024c" providerId="ADAL" clId="{1042B167-197D-4E2E-B539-1C6A9EB96324}" dt="2024-09-06T12:21:03.457" v="171" actId="478"/>
        <pc:sldMkLst>
          <pc:docMk/>
          <pc:sldMk cId="880793239" sldId="2086971588"/>
        </pc:sldMkLst>
      </pc:sldChg>
      <pc:sldMasterChg chg="delSldLayout">
        <pc:chgData name="Alexandru Cuhureanu" userId="6f73682f-baf0-4585-9cae-f8fbebc8024c" providerId="ADAL" clId="{1042B167-197D-4E2E-B539-1C6A9EB96324}" dt="2024-09-06T11:53:04.058" v="37" actId="47"/>
        <pc:sldMasterMkLst>
          <pc:docMk/>
          <pc:sldMasterMk cId="3886770927" sldId="2147483648"/>
        </pc:sldMasterMkLst>
        <pc:sldLayoutChg chg="del">
          <pc:chgData name="Alexandru Cuhureanu" userId="6f73682f-baf0-4585-9cae-f8fbebc8024c" providerId="ADAL" clId="{1042B167-197D-4E2E-B539-1C6A9EB96324}" dt="2024-09-06T11:53:04.058" v="37" actId="47"/>
          <pc:sldLayoutMkLst>
            <pc:docMk/>
            <pc:sldMasterMk cId="3886770927" sldId="2147483648"/>
            <pc:sldLayoutMk cId="3227351522" sldId="2147483737"/>
          </pc:sldLayoutMkLst>
        </pc:sldLayoutChg>
        <pc:sldLayoutChg chg="del">
          <pc:chgData name="Alexandru Cuhureanu" userId="6f73682f-baf0-4585-9cae-f8fbebc8024c" providerId="ADAL" clId="{1042B167-197D-4E2E-B539-1C6A9EB96324}" dt="2024-09-06T11:51:36.796" v="21" actId="47"/>
          <pc:sldLayoutMkLst>
            <pc:docMk/>
            <pc:sldMasterMk cId="3886770927" sldId="2147483648"/>
            <pc:sldLayoutMk cId="3757563545" sldId="2147483738"/>
          </pc:sldLayoutMkLst>
        </pc:sldLayoutChg>
      </pc:sldMasterChg>
    </pc:docChg>
  </pc:docChgLst>
  <pc:docChgLst>
    <pc:chgData name="Alexandru Cuhureanu" userId="S::alexandru.cuhureanu@nxp.com::6f73682f-baf0-4585-9cae-f8fbebc8024c" providerId="AD" clId="Web-{C1D11A53-2BE0-A102-39BB-22F99284DF40}"/>
    <pc:docChg chg="modSld">
      <pc:chgData name="Alexandru Cuhureanu" userId="S::alexandru.cuhureanu@nxp.com::6f73682f-baf0-4585-9cae-f8fbebc8024c" providerId="AD" clId="Web-{C1D11A53-2BE0-A102-39BB-22F99284DF40}" dt="2024-09-06T11:16:32.109" v="8" actId="20577"/>
      <pc:docMkLst>
        <pc:docMk/>
      </pc:docMkLst>
      <pc:sldChg chg="modSp">
        <pc:chgData name="Alexandru Cuhureanu" userId="S::alexandru.cuhureanu@nxp.com::6f73682f-baf0-4585-9cae-f8fbebc8024c" providerId="AD" clId="Web-{C1D11A53-2BE0-A102-39BB-22F99284DF40}" dt="2024-09-06T11:16:32.109" v="8" actId="20577"/>
        <pc:sldMkLst>
          <pc:docMk/>
          <pc:sldMk cId="3260044226" sldId="370"/>
        </pc:sldMkLst>
        <pc:spChg chg="mod">
          <ac:chgData name="Alexandru Cuhureanu" userId="S::alexandru.cuhureanu@nxp.com::6f73682f-baf0-4585-9cae-f8fbebc8024c" providerId="AD" clId="Web-{C1D11A53-2BE0-A102-39BB-22F99284DF40}" dt="2024-09-06T11:16:32.109" v="8" actId="20577"/>
          <ac:spMkLst>
            <pc:docMk/>
            <pc:sldMk cId="3260044226" sldId="370"/>
            <ac:spMk id="2" creationId="{7D5F800E-E63C-26A9-373A-9529A1AC3D27}"/>
          </ac:spMkLst>
        </pc:spChg>
      </pc:sldChg>
      <pc:sldChg chg="addSp delSp modSp">
        <pc:chgData name="Alexandru Cuhureanu" userId="S::alexandru.cuhureanu@nxp.com::6f73682f-baf0-4585-9cae-f8fbebc8024c" providerId="AD" clId="Web-{C1D11A53-2BE0-A102-39BB-22F99284DF40}" dt="2024-09-06T11:15:27.498" v="6"/>
        <pc:sldMkLst>
          <pc:docMk/>
          <pc:sldMk cId="4063277458" sldId="383"/>
        </pc:sldMkLst>
      </pc:sldChg>
    </pc:docChg>
  </pc:docChgLst>
  <pc:docChgLst>
    <pc:chgData name="Ramona Dragulin" userId="S::ramona.dragulin@nxp.com::c8c46c17-d863-41f5-a6f5-eb179a5963fb" providerId="AD" clId="Web-{BA9E2126-6DC2-7BB7-7C76-4BF7067125CD}"/>
    <pc:docChg chg="addSld delSld modSld modSection">
      <pc:chgData name="Ramona Dragulin" userId="S::ramona.dragulin@nxp.com::c8c46c17-d863-41f5-a6f5-eb179a5963fb" providerId="AD" clId="Web-{BA9E2126-6DC2-7BB7-7C76-4BF7067125CD}" dt="2024-10-22T09:18:31.095" v="68" actId="20577"/>
      <pc:docMkLst>
        <pc:docMk/>
      </pc:docMkLst>
      <pc:sldChg chg="modSp">
        <pc:chgData name="Ramona Dragulin" userId="S::ramona.dragulin@nxp.com::c8c46c17-d863-41f5-a6f5-eb179a5963fb" providerId="AD" clId="Web-{BA9E2126-6DC2-7BB7-7C76-4BF7067125CD}" dt="2024-10-22T09:18:31.095" v="68" actId="20577"/>
        <pc:sldMkLst>
          <pc:docMk/>
          <pc:sldMk cId="3260044226" sldId="370"/>
        </pc:sldMkLst>
        <pc:spChg chg="mod">
          <ac:chgData name="Ramona Dragulin" userId="S::ramona.dragulin@nxp.com::c8c46c17-d863-41f5-a6f5-eb179a5963fb" providerId="AD" clId="Web-{BA9E2126-6DC2-7BB7-7C76-4BF7067125CD}" dt="2024-10-22T09:18:31.095" v="68" actId="20577"/>
          <ac:spMkLst>
            <pc:docMk/>
            <pc:sldMk cId="3260044226" sldId="370"/>
            <ac:spMk id="2" creationId="{7D5F800E-E63C-26A9-373A-9529A1AC3D27}"/>
          </ac:spMkLst>
        </pc:spChg>
      </pc:sldChg>
      <pc:sldChg chg="del">
        <pc:chgData name="Ramona Dragulin" userId="S::ramona.dragulin@nxp.com::c8c46c17-d863-41f5-a6f5-eb179a5963fb" providerId="AD" clId="Web-{BA9E2126-6DC2-7BB7-7C76-4BF7067125CD}" dt="2024-10-22T09:04:19.908" v="35"/>
        <pc:sldMkLst>
          <pc:docMk/>
          <pc:sldMk cId="3167128964" sldId="2086971574"/>
        </pc:sldMkLst>
      </pc:sldChg>
      <pc:sldChg chg="del">
        <pc:chgData name="Ramona Dragulin" userId="S::ramona.dragulin@nxp.com::c8c46c17-d863-41f5-a6f5-eb179a5963fb" providerId="AD" clId="Web-{BA9E2126-6DC2-7BB7-7C76-4BF7067125CD}" dt="2024-10-22T07:58:17.649" v="34"/>
        <pc:sldMkLst>
          <pc:docMk/>
          <pc:sldMk cId="740223901" sldId="2086971603"/>
        </pc:sldMkLst>
      </pc:sldChg>
      <pc:sldChg chg="modSp">
        <pc:chgData name="Ramona Dragulin" userId="S::ramona.dragulin@nxp.com::c8c46c17-d863-41f5-a6f5-eb179a5963fb" providerId="AD" clId="Web-{BA9E2126-6DC2-7BB7-7C76-4BF7067125CD}" dt="2024-10-22T09:07:04.154" v="40" actId="20577"/>
        <pc:sldMkLst>
          <pc:docMk/>
          <pc:sldMk cId="1933494032" sldId="2086971621"/>
        </pc:sldMkLst>
        <pc:spChg chg="mod">
          <ac:chgData name="Ramona Dragulin" userId="S::ramona.dragulin@nxp.com::c8c46c17-d863-41f5-a6f5-eb179a5963fb" providerId="AD" clId="Web-{BA9E2126-6DC2-7BB7-7C76-4BF7067125CD}" dt="2024-10-22T09:07:04.154" v="40" actId="20577"/>
          <ac:spMkLst>
            <pc:docMk/>
            <pc:sldMk cId="1933494032" sldId="2086971621"/>
            <ac:spMk id="3" creationId="{BDF144A4-34D5-E0EA-DA82-0C5B6C2FCE37}"/>
          </ac:spMkLst>
        </pc:spChg>
      </pc:sldChg>
      <pc:sldChg chg="modSp">
        <pc:chgData name="Ramona Dragulin" userId="S::ramona.dragulin@nxp.com::c8c46c17-d863-41f5-a6f5-eb179a5963fb" providerId="AD" clId="Web-{BA9E2126-6DC2-7BB7-7C76-4BF7067125CD}" dt="2024-10-22T09:08:07.612" v="53" actId="20577"/>
        <pc:sldMkLst>
          <pc:docMk/>
          <pc:sldMk cId="1392189683" sldId="2086971623"/>
        </pc:sldMkLst>
        <pc:spChg chg="mod">
          <ac:chgData name="Ramona Dragulin" userId="S::ramona.dragulin@nxp.com::c8c46c17-d863-41f5-a6f5-eb179a5963fb" providerId="AD" clId="Web-{BA9E2126-6DC2-7BB7-7C76-4BF7067125CD}" dt="2024-10-22T09:08:07.612" v="53" actId="20577"/>
          <ac:spMkLst>
            <pc:docMk/>
            <pc:sldMk cId="1392189683" sldId="2086971623"/>
            <ac:spMk id="3" creationId="{6C5EA91B-4F6A-0A46-7E85-8213B8B27349}"/>
          </ac:spMkLst>
        </pc:spChg>
      </pc:sldChg>
      <pc:sldChg chg="modSp">
        <pc:chgData name="Ramona Dragulin" userId="S::ramona.dragulin@nxp.com::c8c46c17-d863-41f5-a6f5-eb179a5963fb" providerId="AD" clId="Web-{BA9E2126-6DC2-7BB7-7C76-4BF7067125CD}" dt="2024-10-22T07:52:32.325" v="14" actId="20577"/>
        <pc:sldMkLst>
          <pc:docMk/>
          <pc:sldMk cId="3511565652" sldId="2086971624"/>
        </pc:sldMkLst>
        <pc:spChg chg="mod">
          <ac:chgData name="Ramona Dragulin" userId="S::ramona.dragulin@nxp.com::c8c46c17-d863-41f5-a6f5-eb179a5963fb" providerId="AD" clId="Web-{BA9E2126-6DC2-7BB7-7C76-4BF7067125CD}" dt="2024-10-22T07:52:32.325" v="14" actId="20577"/>
          <ac:spMkLst>
            <pc:docMk/>
            <pc:sldMk cId="3511565652" sldId="2086971624"/>
            <ac:spMk id="2" creationId="{935FAD92-B27E-FD6E-DA36-54EA3AC4044A}"/>
          </ac:spMkLst>
        </pc:spChg>
      </pc:sldChg>
      <pc:sldChg chg="modSp">
        <pc:chgData name="Ramona Dragulin" userId="S::ramona.dragulin@nxp.com::c8c46c17-d863-41f5-a6f5-eb179a5963fb" providerId="AD" clId="Web-{BA9E2126-6DC2-7BB7-7C76-4BF7067125CD}" dt="2024-10-22T07:52:42.232" v="31" actId="20577"/>
        <pc:sldMkLst>
          <pc:docMk/>
          <pc:sldMk cId="3916683255" sldId="2086971625"/>
        </pc:sldMkLst>
        <pc:spChg chg="mod">
          <ac:chgData name="Ramona Dragulin" userId="S::ramona.dragulin@nxp.com::c8c46c17-d863-41f5-a6f5-eb179a5963fb" providerId="AD" clId="Web-{BA9E2126-6DC2-7BB7-7C76-4BF7067125CD}" dt="2024-10-22T07:52:42.232" v="31" actId="20577"/>
          <ac:spMkLst>
            <pc:docMk/>
            <pc:sldMk cId="3916683255" sldId="2086971625"/>
            <ac:spMk id="2" creationId="{B394A467-32AA-8551-E061-77CC6D7FB0CD}"/>
          </ac:spMkLst>
        </pc:spChg>
      </pc:sldChg>
      <pc:sldChg chg="add">
        <pc:chgData name="Ramona Dragulin" userId="S::ramona.dragulin@nxp.com::c8c46c17-d863-41f5-a6f5-eb179a5963fb" providerId="AD" clId="Web-{BA9E2126-6DC2-7BB7-7C76-4BF7067125CD}" dt="2024-10-22T07:52:04.573" v="0"/>
        <pc:sldMkLst>
          <pc:docMk/>
          <pc:sldMk cId="266918935" sldId="2086971626"/>
        </pc:sldMkLst>
      </pc:sldChg>
      <pc:sldChg chg="add replId">
        <pc:chgData name="Ramona Dragulin" userId="S::ramona.dragulin@nxp.com::c8c46c17-d863-41f5-a6f5-eb179a5963fb" providerId="AD" clId="Web-{BA9E2126-6DC2-7BB7-7C76-4BF7067125CD}" dt="2024-10-22T07:53:02.562" v="33"/>
        <pc:sldMkLst>
          <pc:docMk/>
          <pc:sldMk cId="394590665" sldId="2086971627"/>
        </pc:sldMkLst>
      </pc:sldChg>
      <pc:sldChg chg="add del">
        <pc:chgData name="Ramona Dragulin" userId="S::ramona.dragulin@nxp.com::c8c46c17-d863-41f5-a6f5-eb179a5963fb" providerId="AD" clId="Web-{BA9E2126-6DC2-7BB7-7C76-4BF7067125CD}" dt="2024-10-22T07:52:59.921" v="32"/>
        <pc:sldMkLst>
          <pc:docMk/>
          <pc:sldMk cId="4168596163" sldId="2086971627"/>
        </pc:sldMkLst>
      </pc:sldChg>
      <pc:sldMasterChg chg="addSldLayout">
        <pc:chgData name="Ramona Dragulin" userId="S::ramona.dragulin@nxp.com::c8c46c17-d863-41f5-a6f5-eb179a5963fb" providerId="AD" clId="Web-{BA9E2126-6DC2-7BB7-7C76-4BF7067125CD}" dt="2024-10-22T07:52:04.573" v="0"/>
        <pc:sldMasterMkLst>
          <pc:docMk/>
          <pc:sldMasterMk cId="3886770927" sldId="2147483648"/>
        </pc:sldMasterMkLst>
        <pc:sldLayoutChg chg="add">
          <pc:chgData name="Ramona Dragulin" userId="S::ramona.dragulin@nxp.com::c8c46c17-d863-41f5-a6f5-eb179a5963fb" providerId="AD" clId="Web-{BA9E2126-6DC2-7BB7-7C76-4BF7067125CD}" dt="2024-10-22T07:52:04.573" v="0"/>
          <pc:sldLayoutMkLst>
            <pc:docMk/>
            <pc:sldMasterMk cId="3886770927" sldId="2147483648"/>
            <pc:sldLayoutMk cId="3004093743" sldId="2147483745"/>
          </pc:sldLayoutMkLst>
        </pc:sldLayoutChg>
      </pc:sldMasterChg>
    </pc:docChg>
  </pc:docChgLst>
  <pc:docChgLst>
    <pc:chgData name="Alexandru Cuhureanu" userId="S::alexandru.cuhureanu@nxp.com::6f73682f-baf0-4585-9cae-f8fbebc8024c" providerId="AD" clId="Web-{BC41B21A-350D-D42D-A62A-824C26F57826}"/>
    <pc:docChg chg="delSection">
      <pc:chgData name="Alexandru Cuhureanu" userId="S::alexandru.cuhureanu@nxp.com::6f73682f-baf0-4585-9cae-f8fbebc8024c" providerId="AD" clId="Web-{BC41B21A-350D-D42D-A62A-824C26F57826}" dt="2024-09-06T12:25:13.667" v="0"/>
      <pc:docMkLst>
        <pc:docMk/>
      </pc:docMkLst>
    </pc:docChg>
  </pc:docChgLst>
  <pc:docChgLst>
    <pc:chgData name="Ramona Dragulin" userId="S::ramona.dragulin@nxp.com::c8c46c17-d863-41f5-a6f5-eb179a5963fb" providerId="AD" clId="Web-{48259107-2683-1DD9-4298-5F0B859B008C}"/>
    <pc:docChg chg="modSld">
      <pc:chgData name="Ramona Dragulin" userId="S::ramona.dragulin@nxp.com::c8c46c17-d863-41f5-a6f5-eb179a5963fb" providerId="AD" clId="Web-{48259107-2683-1DD9-4298-5F0B859B008C}" dt="2025-02-18T16:05:27.820" v="3" actId="1076"/>
      <pc:docMkLst>
        <pc:docMk/>
      </pc:docMkLst>
      <pc:sldChg chg="modSp">
        <pc:chgData name="Ramona Dragulin" userId="S::ramona.dragulin@nxp.com::c8c46c17-d863-41f5-a6f5-eb179a5963fb" providerId="AD" clId="Web-{48259107-2683-1DD9-4298-5F0B859B008C}" dt="2025-02-18T16:05:27.820" v="3" actId="1076"/>
        <pc:sldMkLst>
          <pc:docMk/>
          <pc:sldMk cId="3802187148" sldId="266"/>
        </pc:sldMkLst>
        <pc:picChg chg="mod">
          <ac:chgData name="Ramona Dragulin" userId="S::ramona.dragulin@nxp.com::c8c46c17-d863-41f5-a6f5-eb179a5963fb" providerId="AD" clId="Web-{48259107-2683-1DD9-4298-5F0B859B008C}" dt="2025-02-18T16:05:27.820" v="3" actId="1076"/>
          <ac:picMkLst>
            <pc:docMk/>
            <pc:sldMk cId="3802187148" sldId="266"/>
            <ac:picMk id="5" creationId="{95B36A37-7F08-7A9C-7FFD-994511CE7DFB}"/>
          </ac:picMkLst>
        </pc:picChg>
      </pc:sldChg>
    </pc:docChg>
  </pc:docChgLst>
  <pc:docChgLst>
    <pc:chgData name="Ramona Dragulin" userId="S::ramona.dragulin@nxp.com::c8c46c17-d863-41f5-a6f5-eb179a5963fb" providerId="AD" clId="Web-{606232C4-3DC4-70F1-2335-E3AE8CC7034D}"/>
    <pc:docChg chg="addSld delSld modSld modSection">
      <pc:chgData name="Ramona Dragulin" userId="S::ramona.dragulin@nxp.com::c8c46c17-d863-41f5-a6f5-eb179a5963fb" providerId="AD" clId="Web-{606232C4-3DC4-70F1-2335-E3AE8CC7034D}" dt="2025-02-28T12:13:52.716" v="113"/>
      <pc:docMkLst>
        <pc:docMk/>
      </pc:docMkLst>
      <pc:sldChg chg="addSp delSp modSp mod setBg modClrScheme chgLayout">
        <pc:chgData name="Ramona Dragulin" userId="S::ramona.dragulin@nxp.com::c8c46c17-d863-41f5-a6f5-eb179a5963fb" providerId="AD" clId="Web-{606232C4-3DC4-70F1-2335-E3AE8CC7034D}" dt="2025-02-28T12:08:07.149" v="49" actId="20577"/>
        <pc:sldMkLst>
          <pc:docMk/>
          <pc:sldMk cId="2123842475" sldId="257"/>
        </pc:sldMkLst>
        <pc:spChg chg="mod ord">
          <ac:chgData name="Ramona Dragulin" userId="S::ramona.dragulin@nxp.com::c8c46c17-d863-41f5-a6f5-eb179a5963fb" providerId="AD" clId="Web-{606232C4-3DC4-70F1-2335-E3AE8CC7034D}" dt="2025-02-28T12:08:07.149" v="49" actId="20577"/>
          <ac:spMkLst>
            <pc:docMk/>
            <pc:sldMk cId="2123842475" sldId="257"/>
            <ac:spMk id="2" creationId="{BE3CB5B8-35D7-FD4B-24E6-93DA7AD39926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5:50.470" v="4"/>
          <ac:spMkLst>
            <pc:docMk/>
            <pc:sldMk cId="2123842475" sldId="257"/>
            <ac:spMk id="8" creationId="{738D40F5-2947-2936-C010-BBC031ADB42C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7:17.318" v="30"/>
          <ac:spMkLst>
            <pc:docMk/>
            <pc:sldMk cId="2123842475" sldId="257"/>
            <ac:spMk id="9" creationId="{F3A83D5A-5683-09A1-6C38-4F6A5341A442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5:50.470" v="4"/>
          <ac:spMkLst>
            <pc:docMk/>
            <pc:sldMk cId="2123842475" sldId="257"/>
            <ac:spMk id="10" creationId="{220231B7-6945-D93A-E018-7A6DA8A66E7E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7:21.490" v="31"/>
          <ac:spMkLst>
            <pc:docMk/>
            <pc:sldMk cId="2123842475" sldId="257"/>
            <ac:spMk id="11" creationId="{62FC5FBE-8D58-8D9D-BFA3-89B0D9ADE44A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5:55.173" v="6"/>
          <ac:spMkLst>
            <pc:docMk/>
            <pc:sldMk cId="2123842475" sldId="257"/>
            <ac:spMk id="12" creationId="{503E2A9B-0ADD-A4DC-E1DE-C49C47CB1717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5:55.173" v="6"/>
          <ac:spMkLst>
            <pc:docMk/>
            <pc:sldMk cId="2123842475" sldId="257"/>
            <ac:spMk id="13" creationId="{CF4FC18E-A625-0D7F-EE43-7F44E34D97F8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41.863" v="24"/>
          <ac:spMkLst>
            <pc:docMk/>
            <pc:sldMk cId="2123842475" sldId="257"/>
            <ac:spMk id="15" creationId="{32FD6CCD-45FD-9164-D926-C401C17F351A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41.863" v="24"/>
          <ac:spMkLst>
            <pc:docMk/>
            <pc:sldMk cId="2123842475" sldId="257"/>
            <ac:spMk id="16" creationId="{51D4DA4C-4DC1-97D3-CC53-97E36718611C}"/>
          </ac:spMkLst>
        </pc:spChg>
        <pc:spChg chg="add del">
          <ac:chgData name="Ramona Dragulin" userId="S::ramona.dragulin@nxp.com::c8c46c17-d863-41f5-a6f5-eb179a5963fb" providerId="AD" clId="Web-{606232C4-3DC4-70F1-2335-E3AE8CC7034D}" dt="2025-02-28T12:06:15.705" v="9"/>
          <ac:spMkLst>
            <pc:docMk/>
            <pc:sldMk cId="2123842475" sldId="257"/>
            <ac:spMk id="21" creationId="{CE85B269-CED0-2E52-FA54-FE8C3F799763}"/>
          </ac:spMkLst>
        </pc:spChg>
        <pc:spChg chg="add del">
          <ac:chgData name="Ramona Dragulin" userId="S::ramona.dragulin@nxp.com::c8c46c17-d863-41f5-a6f5-eb179a5963fb" providerId="AD" clId="Web-{606232C4-3DC4-70F1-2335-E3AE8CC7034D}" dt="2025-02-28T12:06:15.705" v="9"/>
          <ac:spMkLst>
            <pc:docMk/>
            <pc:sldMk cId="2123842475" sldId="257"/>
            <ac:spMk id="23" creationId="{49392129-4563-10BB-583C-A75CF79E12CB}"/>
          </ac:spMkLst>
        </pc:spChg>
        <pc:spChg chg="add del">
          <ac:chgData name="Ramona Dragulin" userId="S::ramona.dragulin@nxp.com::c8c46c17-d863-41f5-a6f5-eb179a5963fb" providerId="AD" clId="Web-{606232C4-3DC4-70F1-2335-E3AE8CC7034D}" dt="2025-02-28T12:06:18.518" v="11"/>
          <ac:spMkLst>
            <pc:docMk/>
            <pc:sldMk cId="2123842475" sldId="257"/>
            <ac:spMk id="25" creationId="{01391A1C-0C36-13C8-DFAC-67E54A07FA4A}"/>
          </ac:spMkLst>
        </pc:spChg>
        <pc:spChg chg="add del">
          <ac:chgData name="Ramona Dragulin" userId="S::ramona.dragulin@nxp.com::c8c46c17-d863-41f5-a6f5-eb179a5963fb" providerId="AD" clId="Web-{606232C4-3DC4-70F1-2335-E3AE8CC7034D}" dt="2025-02-28T12:06:18.518" v="11"/>
          <ac:spMkLst>
            <pc:docMk/>
            <pc:sldMk cId="2123842475" sldId="257"/>
            <ac:spMk id="26" creationId="{7B5D841D-9B71-E435-0224-6695148CF99F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21.143" v="13"/>
          <ac:spMkLst>
            <pc:docMk/>
            <pc:sldMk cId="2123842475" sldId="257"/>
            <ac:spMk id="28" creationId="{4FAE043D-DFFF-9D6E-C949-9FFA17AB805A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21.143" v="13"/>
          <ac:spMkLst>
            <pc:docMk/>
            <pc:sldMk cId="2123842475" sldId="257"/>
            <ac:spMk id="29" creationId="{8B1296A3-18A0-A457-8568-2C4E13CE9641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21.143" v="13"/>
          <ac:spMkLst>
            <pc:docMk/>
            <pc:sldMk cId="2123842475" sldId="257"/>
            <ac:spMk id="30" creationId="{8D379876-FD3E-F30F-D94D-0D575D32C0A9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23.768" v="15"/>
          <ac:spMkLst>
            <pc:docMk/>
            <pc:sldMk cId="2123842475" sldId="257"/>
            <ac:spMk id="32" creationId="{E2E0F4EE-1679-2C04-D219-964EC35AC1B4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23.768" v="15"/>
          <ac:spMkLst>
            <pc:docMk/>
            <pc:sldMk cId="2123842475" sldId="257"/>
            <ac:spMk id="33" creationId="{E5B6AE40-408C-6E30-C714-153B792651FA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23.768" v="15"/>
          <ac:spMkLst>
            <pc:docMk/>
            <pc:sldMk cId="2123842475" sldId="257"/>
            <ac:spMk id="34" creationId="{6AEA0150-CEA5-2DB5-0C22-0EFAB34A4C48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26.690" v="17"/>
          <ac:spMkLst>
            <pc:docMk/>
            <pc:sldMk cId="2123842475" sldId="257"/>
            <ac:spMk id="36" creationId="{216783CB-67B4-85C4-FD37-CA551AA29C17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26.690" v="17"/>
          <ac:spMkLst>
            <pc:docMk/>
            <pc:sldMk cId="2123842475" sldId="257"/>
            <ac:spMk id="37" creationId="{30012BB4-C5AD-94D5-F759-E84028E9EA4D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26.690" v="17"/>
          <ac:spMkLst>
            <pc:docMk/>
            <pc:sldMk cId="2123842475" sldId="257"/>
            <ac:spMk id="38" creationId="{A1C4B400-273D-A9A7-CB8D-D4A2B00D6AFF}"/>
          </ac:spMkLst>
        </pc:spChg>
        <pc:spChg chg="add del">
          <ac:chgData name="Ramona Dragulin" userId="S::ramona.dragulin@nxp.com::c8c46c17-d863-41f5-a6f5-eb179a5963fb" providerId="AD" clId="Web-{606232C4-3DC4-70F1-2335-E3AE8CC7034D}" dt="2025-02-28T12:06:29.393" v="19"/>
          <ac:spMkLst>
            <pc:docMk/>
            <pc:sldMk cId="2123842475" sldId="257"/>
            <ac:spMk id="40" creationId="{CE85B269-CED0-2E52-FA54-FE8C3F799763}"/>
          </ac:spMkLst>
        </pc:spChg>
        <pc:spChg chg="add del">
          <ac:chgData name="Ramona Dragulin" userId="S::ramona.dragulin@nxp.com::c8c46c17-d863-41f5-a6f5-eb179a5963fb" providerId="AD" clId="Web-{606232C4-3DC4-70F1-2335-E3AE8CC7034D}" dt="2025-02-28T12:06:29.393" v="19"/>
          <ac:spMkLst>
            <pc:docMk/>
            <pc:sldMk cId="2123842475" sldId="257"/>
            <ac:spMk id="41" creationId="{49392129-4563-10BB-583C-A75CF79E12CB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32.503" v="21"/>
          <ac:spMkLst>
            <pc:docMk/>
            <pc:sldMk cId="2123842475" sldId="257"/>
            <ac:spMk id="43" creationId="{E2E0F4EE-1679-2C04-D219-964EC35AC1B4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32.503" v="21"/>
          <ac:spMkLst>
            <pc:docMk/>
            <pc:sldMk cId="2123842475" sldId="257"/>
            <ac:spMk id="44" creationId="{E5B6AE40-408C-6E30-C714-153B792651FA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32.503" v="21"/>
          <ac:spMkLst>
            <pc:docMk/>
            <pc:sldMk cId="2123842475" sldId="257"/>
            <ac:spMk id="45" creationId="{6AEA0150-CEA5-2DB5-0C22-0EFAB34A4C48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41.113" v="23"/>
          <ac:spMkLst>
            <pc:docMk/>
            <pc:sldMk cId="2123842475" sldId="257"/>
            <ac:spMk id="47" creationId="{216783CB-67B4-85C4-FD37-CA551AA29C17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41.113" v="23"/>
          <ac:spMkLst>
            <pc:docMk/>
            <pc:sldMk cId="2123842475" sldId="257"/>
            <ac:spMk id="48" creationId="{30012BB4-C5AD-94D5-F759-E84028E9EA4D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6:41.113" v="23"/>
          <ac:spMkLst>
            <pc:docMk/>
            <pc:sldMk cId="2123842475" sldId="257"/>
            <ac:spMk id="49" creationId="{A1C4B400-273D-A9A7-CB8D-D4A2B00D6AFF}"/>
          </ac:spMkLst>
        </pc:spChg>
        <pc:picChg chg="add del mod">
          <ac:chgData name="Ramona Dragulin" userId="S::ramona.dragulin@nxp.com::c8c46c17-d863-41f5-a6f5-eb179a5963fb" providerId="AD" clId="Web-{606232C4-3DC4-70F1-2335-E3AE8CC7034D}" dt="2025-02-28T12:06:42.472" v="25"/>
          <ac:picMkLst>
            <pc:docMk/>
            <pc:sldMk cId="2123842475" sldId="257"/>
            <ac:picMk id="3" creationId="{818136CA-F9F6-63EA-D6DA-665018FEB38A}"/>
          </ac:picMkLst>
        </pc:picChg>
        <pc:picChg chg="add mod">
          <ac:chgData name="Ramona Dragulin" userId="S::ramona.dragulin@nxp.com::c8c46c17-d863-41f5-a6f5-eb179a5963fb" providerId="AD" clId="Web-{606232C4-3DC4-70F1-2335-E3AE8CC7034D}" dt="2025-02-28T12:07:10.833" v="29"/>
          <ac:picMkLst>
            <pc:docMk/>
            <pc:sldMk cId="2123842475" sldId="257"/>
            <ac:picMk id="4" creationId="{AA17756F-39E0-780D-8673-56BAD4264EA9}"/>
          </ac:picMkLst>
        </pc:picChg>
        <pc:picChg chg="add del">
          <ac:chgData name="Ramona Dragulin" userId="S::ramona.dragulin@nxp.com::c8c46c17-d863-41f5-a6f5-eb179a5963fb" providerId="AD" clId="Web-{606232C4-3DC4-70F1-2335-E3AE8CC7034D}" dt="2025-02-28T12:06:46.816" v="27"/>
          <ac:picMkLst>
            <pc:docMk/>
            <pc:sldMk cId="2123842475" sldId="257"/>
            <ac:picMk id="1028" creationId="{D19815E9-46F7-AFD9-E153-A574099DE4ED}"/>
          </ac:picMkLst>
        </pc:picChg>
        <pc:picChg chg="del">
          <ac:chgData name="Ramona Dragulin" userId="S::ramona.dragulin@nxp.com::c8c46c17-d863-41f5-a6f5-eb179a5963fb" providerId="AD" clId="Web-{606232C4-3DC4-70F1-2335-E3AE8CC7034D}" dt="2025-02-28T12:05:34.093" v="0"/>
          <ac:picMkLst>
            <pc:docMk/>
            <pc:sldMk cId="2123842475" sldId="257"/>
            <ac:picMk id="1030" creationId="{47A9C674-1D41-9AE4-210B-1A8C4A12C89D}"/>
          </ac:picMkLst>
        </pc:picChg>
      </pc:sldChg>
      <pc:sldChg chg="modSp">
        <pc:chgData name="Ramona Dragulin" userId="S::ramona.dragulin@nxp.com::c8c46c17-d863-41f5-a6f5-eb179a5963fb" providerId="AD" clId="Web-{606232C4-3DC4-70F1-2335-E3AE8CC7034D}" dt="2025-02-28T12:10:30.767" v="68" actId="20577"/>
        <pc:sldMkLst>
          <pc:docMk/>
          <pc:sldMk cId="3023121128" sldId="260"/>
        </pc:sldMkLst>
        <pc:spChg chg="mod">
          <ac:chgData name="Ramona Dragulin" userId="S::ramona.dragulin@nxp.com::c8c46c17-d863-41f5-a6f5-eb179a5963fb" providerId="AD" clId="Web-{606232C4-3DC4-70F1-2335-E3AE8CC7034D}" dt="2025-02-28T12:10:30.767" v="68" actId="20577"/>
          <ac:spMkLst>
            <pc:docMk/>
            <pc:sldMk cId="3023121128" sldId="260"/>
            <ac:spMk id="2" creationId="{DEC7098E-3E39-458D-0DD4-281DA963F3AD}"/>
          </ac:spMkLst>
        </pc:spChg>
      </pc:sldChg>
      <pc:sldChg chg="addSp delSp modSp mod setBg modClrScheme chgLayout">
        <pc:chgData name="Ramona Dragulin" userId="S::ramona.dragulin@nxp.com::c8c46c17-d863-41f5-a6f5-eb179a5963fb" providerId="AD" clId="Web-{606232C4-3DC4-70F1-2335-E3AE8CC7034D}" dt="2025-02-28T12:10:09" v="63" actId="20577"/>
        <pc:sldMkLst>
          <pc:docMk/>
          <pc:sldMk cId="1181611720" sldId="264"/>
        </pc:sldMkLst>
        <pc:spChg chg="mod ord">
          <ac:chgData name="Ramona Dragulin" userId="S::ramona.dragulin@nxp.com::c8c46c17-d863-41f5-a6f5-eb179a5963fb" providerId="AD" clId="Web-{606232C4-3DC4-70F1-2335-E3AE8CC7034D}" dt="2025-02-28T12:10:09" v="63" actId="20577"/>
          <ac:spMkLst>
            <pc:docMk/>
            <pc:sldMk cId="1181611720" sldId="264"/>
            <ac:spMk id="2" creationId="{C48D4E7F-C87E-52D4-B806-3F2E9A28FE22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9:17.747" v="54"/>
          <ac:spMkLst>
            <pc:docMk/>
            <pc:sldMk cId="1181611720" sldId="264"/>
            <ac:spMk id="8" creationId="{2FFFF0DE-6EF5-719B-057C-4861EB85470B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09:58.780" v="55"/>
          <ac:spMkLst>
            <pc:docMk/>
            <pc:sldMk cId="1181611720" sldId="264"/>
            <ac:spMk id="10" creationId="{92979C5F-D8C5-AB26-F05E-DF2A676AC299}"/>
          </ac:spMkLst>
        </pc:spChg>
        <pc:picChg chg="add mod">
          <ac:chgData name="Ramona Dragulin" userId="S::ramona.dragulin@nxp.com::c8c46c17-d863-41f5-a6f5-eb179a5963fb" providerId="AD" clId="Web-{606232C4-3DC4-70F1-2335-E3AE8CC7034D}" dt="2025-02-28T12:09:07.137" v="53"/>
          <ac:picMkLst>
            <pc:docMk/>
            <pc:sldMk cId="1181611720" sldId="264"/>
            <ac:picMk id="3" creationId="{F91C70A6-5749-E013-AEFD-C1608C801B63}"/>
          </ac:picMkLst>
        </pc:picChg>
        <pc:picChg chg="del">
          <ac:chgData name="Ramona Dragulin" userId="S::ramona.dragulin@nxp.com::c8c46c17-d863-41f5-a6f5-eb179a5963fb" providerId="AD" clId="Web-{606232C4-3DC4-70F1-2335-E3AE8CC7034D}" dt="2025-02-28T12:08:56.277" v="50"/>
          <ac:picMkLst>
            <pc:docMk/>
            <pc:sldMk cId="1181611720" sldId="264"/>
            <ac:picMk id="1026" creationId="{63B13B57-8602-F019-EAA8-06D9CBE571CD}"/>
          </ac:picMkLst>
        </pc:picChg>
        <pc:picChg chg="del">
          <ac:chgData name="Ramona Dragulin" userId="S::ramona.dragulin@nxp.com::c8c46c17-d863-41f5-a6f5-eb179a5963fb" providerId="AD" clId="Web-{606232C4-3DC4-70F1-2335-E3AE8CC7034D}" dt="2025-02-28T12:08:58.293" v="51"/>
          <ac:picMkLst>
            <pc:docMk/>
            <pc:sldMk cId="1181611720" sldId="264"/>
            <ac:picMk id="1028" creationId="{60930B6B-7F5F-CD61-CD87-AABFE315090A}"/>
          </ac:picMkLst>
        </pc:picChg>
      </pc:sldChg>
      <pc:sldChg chg="modSp add replId">
        <pc:chgData name="Ramona Dragulin" userId="S::ramona.dragulin@nxp.com::c8c46c17-d863-41f5-a6f5-eb179a5963fb" providerId="AD" clId="Web-{606232C4-3DC4-70F1-2335-E3AE8CC7034D}" dt="2025-02-28T12:11:57.334" v="81" actId="20577"/>
        <pc:sldMkLst>
          <pc:docMk/>
          <pc:sldMk cId="1199812018" sldId="2086971616"/>
        </pc:sldMkLst>
        <pc:spChg chg="mod">
          <ac:chgData name="Ramona Dragulin" userId="S::ramona.dragulin@nxp.com::c8c46c17-d863-41f5-a6f5-eb179a5963fb" providerId="AD" clId="Web-{606232C4-3DC4-70F1-2335-E3AE8CC7034D}" dt="2025-02-28T12:11:57.334" v="81" actId="20577"/>
          <ac:spMkLst>
            <pc:docMk/>
            <pc:sldMk cId="1199812018" sldId="2086971616"/>
            <ac:spMk id="6" creationId="{7AE4D675-E227-6204-4F8D-561F92A13B82}"/>
          </ac:spMkLst>
        </pc:spChg>
      </pc:sldChg>
      <pc:sldChg chg="add del replId">
        <pc:chgData name="Ramona Dragulin" userId="S::ramona.dragulin@nxp.com::c8c46c17-d863-41f5-a6f5-eb179a5963fb" providerId="AD" clId="Web-{606232C4-3DC4-70F1-2335-E3AE8CC7034D}" dt="2025-02-28T12:10:56.956" v="70"/>
        <pc:sldMkLst>
          <pc:docMk/>
          <pc:sldMk cId="2446825375" sldId="2086971616"/>
        </pc:sldMkLst>
      </pc:sldChg>
      <pc:sldChg chg="addSp delSp modSp add del replId">
        <pc:chgData name="Ramona Dragulin" userId="S::ramona.dragulin@nxp.com::c8c46c17-d863-41f5-a6f5-eb179a5963fb" providerId="AD" clId="Web-{606232C4-3DC4-70F1-2335-E3AE8CC7034D}" dt="2025-02-28T12:12:58.885" v="91"/>
        <pc:sldMkLst>
          <pc:docMk/>
          <pc:sldMk cId="261387528" sldId="2086971617"/>
        </pc:sldMkLst>
        <pc:spChg chg="add del mod">
          <ac:chgData name="Ramona Dragulin" userId="S::ramona.dragulin@nxp.com::c8c46c17-d863-41f5-a6f5-eb179a5963fb" providerId="AD" clId="Web-{606232C4-3DC4-70F1-2335-E3AE8CC7034D}" dt="2025-02-28T12:12:29.164" v="84"/>
          <ac:spMkLst>
            <pc:docMk/>
            <pc:sldMk cId="261387528" sldId="2086971617"/>
            <ac:spMk id="4" creationId="{FB33687D-9FA2-4625-F4BB-C3BB11C6B854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12:44.899" v="86"/>
          <ac:spMkLst>
            <pc:docMk/>
            <pc:sldMk cId="261387528" sldId="2086971617"/>
            <ac:spMk id="8" creationId="{B6EBC4BA-53FD-E361-7255-5A3363E10C84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12:52.009" v="88"/>
          <ac:spMkLst>
            <pc:docMk/>
            <pc:sldMk cId="261387528" sldId="2086971617"/>
            <ac:spMk id="11" creationId="{A16484FE-0141-FDA5-927D-A33A1D32B65A}"/>
          </ac:spMkLst>
        </pc:spChg>
        <pc:spChg chg="add mod">
          <ac:chgData name="Ramona Dragulin" userId="S::ramona.dragulin@nxp.com::c8c46c17-d863-41f5-a6f5-eb179a5963fb" providerId="AD" clId="Web-{606232C4-3DC4-70F1-2335-E3AE8CC7034D}" dt="2025-02-28T12:12:55.681" v="90"/>
          <ac:spMkLst>
            <pc:docMk/>
            <pc:sldMk cId="261387528" sldId="2086971617"/>
            <ac:spMk id="14" creationId="{0E25EB0B-39E0-6704-97A4-000060FCAC77}"/>
          </ac:spMkLst>
        </pc:spChg>
        <pc:picChg chg="del">
          <ac:chgData name="Ramona Dragulin" userId="S::ramona.dragulin@nxp.com::c8c46c17-d863-41f5-a6f5-eb179a5963fb" providerId="AD" clId="Web-{606232C4-3DC4-70F1-2335-E3AE8CC7034D}" dt="2025-02-28T12:12:10.819" v="83"/>
          <ac:picMkLst>
            <pc:docMk/>
            <pc:sldMk cId="261387528" sldId="2086971617"/>
            <ac:picMk id="5" creationId="{6019E240-ECC5-3CB5-4CB3-B5B9FB0F7DBE}"/>
          </ac:picMkLst>
        </pc:picChg>
        <pc:picChg chg="add del mod ord">
          <ac:chgData name="Ramona Dragulin" userId="S::ramona.dragulin@nxp.com::c8c46c17-d863-41f5-a6f5-eb179a5963fb" providerId="AD" clId="Web-{606232C4-3DC4-70F1-2335-E3AE8CC7034D}" dt="2025-02-28T12:12:43.634" v="85"/>
          <ac:picMkLst>
            <pc:docMk/>
            <pc:sldMk cId="261387528" sldId="2086971617"/>
            <ac:picMk id="6" creationId="{2D416ADD-2909-8AB3-1593-98DDA1E988FF}"/>
          </ac:picMkLst>
        </pc:picChg>
        <pc:picChg chg="add del mod ord">
          <ac:chgData name="Ramona Dragulin" userId="S::ramona.dragulin@nxp.com::c8c46c17-d863-41f5-a6f5-eb179a5963fb" providerId="AD" clId="Web-{606232C4-3DC4-70F1-2335-E3AE8CC7034D}" dt="2025-02-28T12:12:50.259" v="87"/>
          <ac:picMkLst>
            <pc:docMk/>
            <pc:sldMk cId="261387528" sldId="2086971617"/>
            <ac:picMk id="9" creationId="{7782C734-8521-F5DD-807A-85FBF609D100}"/>
          </ac:picMkLst>
        </pc:picChg>
        <pc:picChg chg="add del mod ord">
          <ac:chgData name="Ramona Dragulin" userId="S::ramona.dragulin@nxp.com::c8c46c17-d863-41f5-a6f5-eb179a5963fb" providerId="AD" clId="Web-{606232C4-3DC4-70F1-2335-E3AE8CC7034D}" dt="2025-02-28T12:12:55.681" v="90"/>
          <ac:picMkLst>
            <pc:docMk/>
            <pc:sldMk cId="261387528" sldId="2086971617"/>
            <ac:picMk id="12" creationId="{A8C8BBFC-D485-6040-213D-E530ECEAE09B}"/>
          </ac:picMkLst>
        </pc:picChg>
      </pc:sldChg>
      <pc:sldChg chg="delSp add del replId">
        <pc:chgData name="Ramona Dragulin" userId="S::ramona.dragulin@nxp.com::c8c46c17-d863-41f5-a6f5-eb179a5963fb" providerId="AD" clId="Web-{606232C4-3DC4-70F1-2335-E3AE8CC7034D}" dt="2025-02-28T12:13:52.716" v="113"/>
        <pc:sldMkLst>
          <pc:docMk/>
          <pc:sldMk cId="3310658096" sldId="2086971617"/>
        </pc:sldMkLst>
        <pc:grpChg chg="del">
          <ac:chgData name="Ramona Dragulin" userId="S::ramona.dragulin@nxp.com::c8c46c17-d863-41f5-a6f5-eb179a5963fb" providerId="AD" clId="Web-{606232C4-3DC4-70F1-2335-E3AE8CC7034D}" dt="2025-02-28T12:13:07.994" v="93"/>
          <ac:grpSpMkLst>
            <pc:docMk/>
            <pc:sldMk cId="3310658096" sldId="2086971617"/>
            <ac:grpSpMk id="16" creationId="{75E76B6F-8AFB-4FB9-B2C4-27757AD88A21}"/>
          </ac:grpSpMkLst>
        </pc:grpChg>
      </pc:sldChg>
      <pc:sldChg chg="addSp delSp modSp add mod replId modClrScheme chgLayout">
        <pc:chgData name="Ramona Dragulin" userId="S::ramona.dragulin@nxp.com::c8c46c17-d863-41f5-a6f5-eb179a5963fb" providerId="AD" clId="Web-{606232C4-3DC4-70F1-2335-E3AE8CC7034D}" dt="2025-02-28T12:13:47.716" v="112" actId="20577"/>
        <pc:sldMkLst>
          <pc:docMk/>
          <pc:sldMk cId="3317933279" sldId="2086971618"/>
        </pc:sldMkLst>
        <pc:spChg chg="add del mod">
          <ac:chgData name="Ramona Dragulin" userId="S::ramona.dragulin@nxp.com::c8c46c17-d863-41f5-a6f5-eb179a5963fb" providerId="AD" clId="Web-{606232C4-3DC4-70F1-2335-E3AE8CC7034D}" dt="2025-02-28T12:13:39.699" v="99"/>
          <ac:spMkLst>
            <pc:docMk/>
            <pc:sldMk cId="3317933279" sldId="2086971618"/>
            <ac:spMk id="7" creationId="{82CD4791-3EA5-B419-E2CB-8BEF858E4FF7}"/>
          </ac:spMkLst>
        </pc:spChg>
        <pc:spChg chg="add mod">
          <ac:chgData name="Ramona Dragulin" userId="S::ramona.dragulin@nxp.com::c8c46c17-d863-41f5-a6f5-eb179a5963fb" providerId="AD" clId="Web-{606232C4-3DC4-70F1-2335-E3AE8CC7034D}" dt="2025-02-28T12:13:47.716" v="112" actId="20577"/>
          <ac:spMkLst>
            <pc:docMk/>
            <pc:sldMk cId="3317933279" sldId="2086971618"/>
            <ac:spMk id="9" creationId="{4F012131-BDF2-5E9B-4556-1E3B68DC1FF6}"/>
          </ac:spMkLst>
        </pc:spChg>
        <pc:spChg chg="add del mod">
          <ac:chgData name="Ramona Dragulin" userId="S::ramona.dragulin@nxp.com::c8c46c17-d863-41f5-a6f5-eb179a5963fb" providerId="AD" clId="Web-{606232C4-3DC4-70F1-2335-E3AE8CC7034D}" dt="2025-02-28T12:13:36.574" v="98"/>
          <ac:spMkLst>
            <pc:docMk/>
            <pc:sldMk cId="3317933279" sldId="2086971618"/>
            <ac:spMk id="11" creationId="{06BD8A5C-C5F3-6783-B765-C5E21BD36D1F}"/>
          </ac:spMkLst>
        </pc:spChg>
        <pc:grpChg chg="del">
          <ac:chgData name="Ramona Dragulin" userId="S::ramona.dragulin@nxp.com::c8c46c17-d863-41f5-a6f5-eb179a5963fb" providerId="AD" clId="Web-{606232C4-3DC4-70F1-2335-E3AE8CC7034D}" dt="2025-02-28T12:13:11.760" v="95"/>
          <ac:grpSpMkLst>
            <pc:docMk/>
            <pc:sldMk cId="3317933279" sldId="2086971618"/>
            <ac:grpSpMk id="16" creationId="{B5769FD7-2AED-E69F-BEC3-797293491277}"/>
          </ac:grpSpMkLst>
        </pc:grpChg>
        <pc:picChg chg="add mod">
          <ac:chgData name="Ramona Dragulin" userId="S::ramona.dragulin@nxp.com::c8c46c17-d863-41f5-a6f5-eb179a5963fb" providerId="AD" clId="Web-{606232C4-3DC4-70F1-2335-E3AE8CC7034D}" dt="2025-02-28T12:13:27.105" v="97"/>
          <ac:picMkLst>
            <pc:docMk/>
            <pc:sldMk cId="3317933279" sldId="2086971618"/>
            <ac:picMk id="2" creationId="{A9FD19D0-E224-B805-9988-8240D749A9E6}"/>
          </ac:picMkLst>
        </pc:picChg>
      </pc:sldChg>
    </pc:docChg>
  </pc:docChgLst>
  <pc:docChgLst>
    <pc:chgData name="Alexandru Cuhureanu" userId="S::alexandru.cuhureanu@nxp.com::6f73682f-baf0-4585-9cae-f8fbebc8024c" providerId="AD" clId="Web-{21D75805-EBB4-6495-CC40-E0DAA69E3942}"/>
    <pc:docChg chg="modSld">
      <pc:chgData name="Alexandru Cuhureanu" userId="S::alexandru.cuhureanu@nxp.com::6f73682f-baf0-4585-9cae-f8fbebc8024c" providerId="AD" clId="Web-{21D75805-EBB4-6495-CC40-E0DAA69E3942}" dt="2024-10-22T09:19:02.791" v="1" actId="20577"/>
      <pc:docMkLst>
        <pc:docMk/>
      </pc:docMkLst>
      <pc:sldChg chg="modSp">
        <pc:chgData name="Alexandru Cuhureanu" userId="S::alexandru.cuhureanu@nxp.com::6f73682f-baf0-4585-9cae-f8fbebc8024c" providerId="AD" clId="Web-{21D75805-EBB4-6495-CC40-E0DAA69E3942}" dt="2024-10-22T09:19:02.791" v="1" actId="20577"/>
        <pc:sldMkLst>
          <pc:docMk/>
          <pc:sldMk cId="3260044226" sldId="370"/>
        </pc:sldMkLst>
        <pc:spChg chg="mod">
          <ac:chgData name="Alexandru Cuhureanu" userId="S::alexandru.cuhureanu@nxp.com::6f73682f-baf0-4585-9cae-f8fbebc8024c" providerId="AD" clId="Web-{21D75805-EBB4-6495-CC40-E0DAA69E3942}" dt="2024-10-22T09:19:02.791" v="1" actId="20577"/>
          <ac:spMkLst>
            <pc:docMk/>
            <pc:sldMk cId="3260044226" sldId="370"/>
            <ac:spMk id="2" creationId="{7D5F800E-E63C-26A9-373A-9529A1AC3D27}"/>
          </ac:spMkLst>
        </pc:spChg>
      </pc:sldChg>
    </pc:docChg>
  </pc:docChgLst>
  <pc:docChgLst>
    <pc:chgData name="Ileana Bratu" userId="S::ileana.bratu@nxp.com::7ff8147a-ecf7-4506-9027-5658525bbd4f" providerId="AD" clId="Web-{FE17627E-D560-58B6-1E2B-E921374D7ABA}"/>
    <pc:docChg chg="addSld modSection">
      <pc:chgData name="Ileana Bratu" userId="S::ileana.bratu@nxp.com::7ff8147a-ecf7-4506-9027-5658525bbd4f" providerId="AD" clId="Web-{FE17627E-D560-58B6-1E2B-E921374D7ABA}" dt="2024-10-25T16:25:18.960" v="0"/>
      <pc:docMkLst>
        <pc:docMk/>
      </pc:docMkLst>
      <pc:sldChg chg="add">
        <pc:chgData name="Ileana Bratu" userId="S::ileana.bratu@nxp.com::7ff8147a-ecf7-4506-9027-5658525bbd4f" providerId="AD" clId="Web-{FE17627E-D560-58B6-1E2B-E921374D7ABA}" dt="2024-10-25T16:25:18.960" v="0"/>
        <pc:sldMkLst>
          <pc:docMk/>
          <pc:sldMk cId="3849405780" sldId="381"/>
        </pc:sldMkLst>
      </pc:sldChg>
      <pc:sldMasterChg chg="addSldLayout">
        <pc:chgData name="Ileana Bratu" userId="S::ileana.bratu@nxp.com::7ff8147a-ecf7-4506-9027-5658525bbd4f" providerId="AD" clId="Web-{FE17627E-D560-58B6-1E2B-E921374D7ABA}" dt="2024-10-25T16:25:18.960" v="0"/>
        <pc:sldMasterMkLst>
          <pc:docMk/>
          <pc:sldMasterMk cId="3886770927" sldId="2147483648"/>
        </pc:sldMasterMkLst>
        <pc:sldLayoutChg chg="add">
          <pc:chgData name="Ileana Bratu" userId="S::ileana.bratu@nxp.com::7ff8147a-ecf7-4506-9027-5658525bbd4f" providerId="AD" clId="Web-{FE17627E-D560-58B6-1E2B-E921374D7ABA}" dt="2024-10-25T16:25:18.960" v="0"/>
          <pc:sldLayoutMkLst>
            <pc:docMk/>
            <pc:sldMasterMk cId="3886770927" sldId="2147483648"/>
            <pc:sldLayoutMk cId="3043358911" sldId="2147483746"/>
          </pc:sldLayoutMkLst>
        </pc:sldLayoutChg>
      </pc:sldMasterChg>
    </pc:docChg>
  </pc:docChgLst>
  <pc:docChgLst>
    <pc:chgData name="Ramona Dragulin" userId="S::ramona.dragulin@nxp.com::c8c46c17-d863-41f5-a6f5-eb179a5963fb" providerId="AD" clId="Web-{EA6901BC-3FF6-FF3A-267A-BB72FFBA1AE6}"/>
    <pc:docChg chg="modSld">
      <pc:chgData name="Ramona Dragulin" userId="S::ramona.dragulin@nxp.com::c8c46c17-d863-41f5-a6f5-eb179a5963fb" providerId="AD" clId="Web-{EA6901BC-3FF6-FF3A-267A-BB72FFBA1AE6}" dt="2025-02-25T09:55:12.254" v="8"/>
      <pc:docMkLst>
        <pc:docMk/>
      </pc:docMkLst>
      <pc:sldChg chg="addSp delSp modSp mod modClrScheme chgLayout">
        <pc:chgData name="Ramona Dragulin" userId="S::ramona.dragulin@nxp.com::c8c46c17-d863-41f5-a6f5-eb179a5963fb" providerId="AD" clId="Web-{EA6901BC-3FF6-FF3A-267A-BB72FFBA1AE6}" dt="2025-02-25T09:55:12.254" v="8"/>
        <pc:sldMkLst>
          <pc:docMk/>
          <pc:sldMk cId="3802187148" sldId="266"/>
        </pc:sldMkLst>
        <pc:spChg chg="mod ord">
          <ac:chgData name="Ramona Dragulin" userId="S::ramona.dragulin@nxp.com::c8c46c17-d863-41f5-a6f5-eb179a5963fb" providerId="AD" clId="Web-{EA6901BC-3FF6-FF3A-267A-BB72FFBA1AE6}" dt="2025-02-25T09:55:02.176" v="5"/>
          <ac:spMkLst>
            <pc:docMk/>
            <pc:sldMk cId="3802187148" sldId="266"/>
            <ac:spMk id="2" creationId="{CDFC9DF2-7BA9-9CCC-47B5-ACB182A9354C}"/>
          </ac:spMkLst>
        </pc:spChg>
        <pc:spChg chg="add del mod">
          <ac:chgData name="Ramona Dragulin" userId="S::ramona.dragulin@nxp.com::c8c46c17-d863-41f5-a6f5-eb179a5963fb" providerId="AD" clId="Web-{EA6901BC-3FF6-FF3A-267A-BB72FFBA1AE6}" dt="2025-02-25T09:55:02.176" v="6"/>
          <ac:spMkLst>
            <pc:docMk/>
            <pc:sldMk cId="3802187148" sldId="266"/>
            <ac:spMk id="8" creationId="{FA621959-0C10-A835-0980-78CCD8612FBC}"/>
          </ac:spMkLst>
        </pc:spChg>
        <pc:spChg chg="add del mod">
          <ac:chgData name="Ramona Dragulin" userId="S::ramona.dragulin@nxp.com::c8c46c17-d863-41f5-a6f5-eb179a5963fb" providerId="AD" clId="Web-{EA6901BC-3FF6-FF3A-267A-BB72FFBA1AE6}" dt="2025-02-25T09:55:02.176" v="6"/>
          <ac:spMkLst>
            <pc:docMk/>
            <pc:sldMk cId="3802187148" sldId="266"/>
            <ac:spMk id="10" creationId="{2DC94E64-E91C-33D3-6C91-F420457770C5}"/>
          </ac:spMkLst>
        </pc:spChg>
        <pc:spChg chg="add del mod">
          <ac:chgData name="Ramona Dragulin" userId="S::ramona.dragulin@nxp.com::c8c46c17-d863-41f5-a6f5-eb179a5963fb" providerId="AD" clId="Web-{EA6901BC-3FF6-FF3A-267A-BB72FFBA1AE6}" dt="2025-02-25T09:55:02.176" v="5"/>
          <ac:spMkLst>
            <pc:docMk/>
            <pc:sldMk cId="3802187148" sldId="266"/>
            <ac:spMk id="15" creationId="{A764447C-549F-0D22-3FFD-C3DDD3DAA765}"/>
          </ac:spMkLst>
        </pc:spChg>
        <pc:spChg chg="add del mod">
          <ac:chgData name="Ramona Dragulin" userId="S::ramona.dragulin@nxp.com::c8c46c17-d863-41f5-a6f5-eb179a5963fb" providerId="AD" clId="Web-{EA6901BC-3FF6-FF3A-267A-BB72FFBA1AE6}" dt="2025-02-25T09:55:02.176" v="5"/>
          <ac:spMkLst>
            <pc:docMk/>
            <pc:sldMk cId="3802187148" sldId="266"/>
            <ac:spMk id="17" creationId="{223FD627-06F0-666D-26E1-B55802F98F21}"/>
          </ac:spMkLst>
        </pc:spChg>
        <pc:spChg chg="add del">
          <ac:chgData name="Ramona Dragulin" userId="S::ramona.dragulin@nxp.com::c8c46c17-d863-41f5-a6f5-eb179a5963fb" providerId="AD" clId="Web-{EA6901BC-3FF6-FF3A-267A-BB72FFBA1AE6}" dt="2025-02-25T09:55:10.207" v="7"/>
          <ac:spMkLst>
            <pc:docMk/>
            <pc:sldMk cId="3802187148" sldId="266"/>
            <ac:spMk id="19" creationId="{E393C4D1-7086-7763-B42B-D4E1235EA79D}"/>
          </ac:spMkLst>
        </pc:spChg>
        <pc:spChg chg="add del">
          <ac:chgData name="Ramona Dragulin" userId="S::ramona.dragulin@nxp.com::c8c46c17-d863-41f5-a6f5-eb179a5963fb" providerId="AD" clId="Web-{EA6901BC-3FF6-FF3A-267A-BB72FFBA1AE6}" dt="2025-02-25T09:55:12.254" v="8"/>
          <ac:spMkLst>
            <pc:docMk/>
            <pc:sldMk cId="3802187148" sldId="266"/>
            <ac:spMk id="20" creationId="{35963C36-9445-8C26-D0D6-C626E4C46496}"/>
          </ac:spMkLst>
        </pc:spChg>
        <pc:picChg chg="add mod">
          <ac:chgData name="Ramona Dragulin" userId="S::ramona.dragulin@nxp.com::c8c46c17-d863-41f5-a6f5-eb179a5963fb" providerId="AD" clId="Web-{EA6901BC-3FF6-FF3A-267A-BB72FFBA1AE6}" dt="2025-02-25T09:55:02.176" v="5"/>
          <ac:picMkLst>
            <pc:docMk/>
            <pc:sldMk cId="3802187148" sldId="266"/>
            <ac:picMk id="3" creationId="{9928EB82-C468-FCF2-1FBA-C3FD43120E46}"/>
          </ac:picMkLst>
        </pc:picChg>
        <pc:picChg chg="del">
          <ac:chgData name="Ramona Dragulin" userId="S::ramona.dragulin@nxp.com::c8c46c17-d863-41f5-a6f5-eb179a5963fb" providerId="AD" clId="Web-{EA6901BC-3FF6-FF3A-267A-BB72FFBA1AE6}" dt="2025-02-25T09:54:10.534" v="0"/>
          <ac:picMkLst>
            <pc:docMk/>
            <pc:sldMk cId="3802187148" sldId="266"/>
            <ac:picMk id="5" creationId="{95B36A37-7F08-7A9C-7FFD-994511CE7DFB}"/>
          </ac:picMkLst>
        </pc:picChg>
        <pc:picChg chg="del">
          <ac:chgData name="Ramona Dragulin" userId="S::ramona.dragulin@nxp.com::c8c46c17-d863-41f5-a6f5-eb179a5963fb" providerId="AD" clId="Web-{EA6901BC-3FF6-FF3A-267A-BB72FFBA1AE6}" dt="2025-02-25T09:54:11.206" v="1"/>
          <ac:picMkLst>
            <pc:docMk/>
            <pc:sldMk cId="3802187148" sldId="266"/>
            <ac:picMk id="7" creationId="{99449040-4126-670E-384D-6EB543CB55E3}"/>
          </ac:picMkLst>
        </pc:picChg>
      </pc:sldChg>
    </pc:docChg>
  </pc:docChgLst>
  <pc:docChgLst>
    <pc:chgData name="Ramona Dragulin" userId="S::ramona.dragulin@nxp.com::c8c46c17-d863-41f5-a6f5-eb179a5963fb" providerId="AD" clId="Web-{E070D131-873C-DDFF-D3B6-56302F68A047}"/>
    <pc:docChg chg="addSld modSld modSection">
      <pc:chgData name="Ramona Dragulin" userId="S::ramona.dragulin@nxp.com::c8c46c17-d863-41f5-a6f5-eb179a5963fb" providerId="AD" clId="Web-{E070D131-873C-DDFF-D3B6-56302F68A047}" dt="2025-05-28T07:02:54.187" v="18"/>
      <pc:docMkLst>
        <pc:docMk/>
      </pc:docMkLst>
      <pc:sldChg chg="addSp delSp modSp add mod replId modClrScheme chgLayout">
        <pc:chgData name="Ramona Dragulin" userId="S::ramona.dragulin@nxp.com::c8c46c17-d863-41f5-a6f5-eb179a5963fb" providerId="AD" clId="Web-{E070D131-873C-DDFF-D3B6-56302F68A047}" dt="2025-05-28T07:02:54.187" v="18"/>
        <pc:sldMkLst>
          <pc:docMk/>
          <pc:sldMk cId="2491842077" sldId="2086971619"/>
        </pc:sldMkLst>
        <pc:spChg chg="add del mod">
          <ac:chgData name="Ramona Dragulin" userId="S::ramona.dragulin@nxp.com::c8c46c17-d863-41f5-a6f5-eb179a5963fb" providerId="AD" clId="Web-{E070D131-873C-DDFF-D3B6-56302F68A047}" dt="2025-05-28T06:50:28.898" v="3"/>
          <ac:spMkLst>
            <pc:docMk/>
            <pc:sldMk cId="2491842077" sldId="2086971619"/>
            <ac:spMk id="3" creationId="{BCCB40D4-02F7-2A14-B5E8-1CF72D2C7CB8}"/>
          </ac:spMkLst>
        </pc:spChg>
        <pc:spChg chg="add del mod">
          <ac:chgData name="Ramona Dragulin" userId="S::ramona.dragulin@nxp.com::c8c46c17-d863-41f5-a6f5-eb179a5963fb" providerId="AD" clId="Web-{E070D131-873C-DDFF-D3B6-56302F68A047}" dt="2025-05-28T06:50:34.476" v="4"/>
          <ac:spMkLst>
            <pc:docMk/>
            <pc:sldMk cId="2491842077" sldId="2086971619"/>
            <ac:spMk id="5" creationId="{B88C22D8-14D3-AEBC-4565-0A7111B7E4E0}"/>
          </ac:spMkLst>
        </pc:spChg>
        <pc:spChg chg="del">
          <ac:chgData name="Ramona Dragulin" userId="S::ramona.dragulin@nxp.com::c8c46c17-d863-41f5-a6f5-eb179a5963fb" providerId="AD" clId="Web-{E070D131-873C-DDFF-D3B6-56302F68A047}" dt="2025-05-28T06:50:20.054" v="1"/>
          <ac:spMkLst>
            <pc:docMk/>
            <pc:sldMk cId="2491842077" sldId="2086971619"/>
            <ac:spMk id="6" creationId="{3839281A-2FB3-DB04-4F6B-81C3BC147354}"/>
          </ac:spMkLst>
        </pc:spChg>
        <pc:spChg chg="del">
          <ac:chgData name="Ramona Dragulin" userId="S::ramona.dragulin@nxp.com::c8c46c17-d863-41f5-a6f5-eb179a5963fb" providerId="AD" clId="Web-{E070D131-873C-DDFF-D3B6-56302F68A047}" dt="2025-05-28T06:50:23.882" v="2"/>
          <ac:spMkLst>
            <pc:docMk/>
            <pc:sldMk cId="2491842077" sldId="2086971619"/>
            <ac:spMk id="8" creationId="{8055AA41-248D-6DD3-831B-0C80C1761651}"/>
          </ac:spMkLst>
        </pc:spChg>
        <pc:spChg chg="add del mod">
          <ac:chgData name="Ramona Dragulin" userId="S::ramona.dragulin@nxp.com::c8c46c17-d863-41f5-a6f5-eb179a5963fb" providerId="AD" clId="Web-{E070D131-873C-DDFF-D3B6-56302F68A047}" dt="2025-05-28T06:50:52.180" v="10"/>
          <ac:spMkLst>
            <pc:docMk/>
            <pc:sldMk cId="2491842077" sldId="2086971619"/>
            <ac:spMk id="12" creationId="{66DB9BF3-D4D8-2910-FBB5-7DB7EEAD7A6A}"/>
          </ac:spMkLst>
        </pc:spChg>
        <pc:spChg chg="add del mod">
          <ac:chgData name="Ramona Dragulin" userId="S::ramona.dragulin@nxp.com::c8c46c17-d863-41f5-a6f5-eb179a5963fb" providerId="AD" clId="Web-{E070D131-873C-DDFF-D3B6-56302F68A047}" dt="2025-05-28T06:50:52.180" v="10"/>
          <ac:spMkLst>
            <pc:docMk/>
            <pc:sldMk cId="2491842077" sldId="2086971619"/>
            <ac:spMk id="14" creationId="{9995C994-77B3-2AB6-1014-5718294805DF}"/>
          </ac:spMkLst>
        </pc:spChg>
        <pc:spChg chg="add del mod">
          <ac:chgData name="Ramona Dragulin" userId="S::ramona.dragulin@nxp.com::c8c46c17-d863-41f5-a6f5-eb179a5963fb" providerId="AD" clId="Web-{E070D131-873C-DDFF-D3B6-56302F68A047}" dt="2025-05-28T06:50:52.180" v="10"/>
          <ac:spMkLst>
            <pc:docMk/>
            <pc:sldMk cId="2491842077" sldId="2086971619"/>
            <ac:spMk id="16" creationId="{138B9CB1-327C-C015-899C-5F2E614F89DF}"/>
          </ac:spMkLst>
        </pc:spChg>
        <pc:spChg chg="add del mod">
          <ac:chgData name="Ramona Dragulin" userId="S::ramona.dragulin@nxp.com::c8c46c17-d863-41f5-a6f5-eb179a5963fb" providerId="AD" clId="Web-{E070D131-873C-DDFF-D3B6-56302F68A047}" dt="2025-05-28T06:50:54.493" v="12"/>
          <ac:spMkLst>
            <pc:docMk/>
            <pc:sldMk cId="2491842077" sldId="2086971619"/>
            <ac:spMk id="18" creationId="{40A95560-C606-F404-32C1-6A9F575A9B86}"/>
          </ac:spMkLst>
        </pc:spChg>
        <pc:spChg chg="add del mod">
          <ac:chgData name="Ramona Dragulin" userId="S::ramona.dragulin@nxp.com::c8c46c17-d863-41f5-a6f5-eb179a5963fb" providerId="AD" clId="Web-{E070D131-873C-DDFF-D3B6-56302F68A047}" dt="2025-05-28T06:50:54.493" v="12"/>
          <ac:spMkLst>
            <pc:docMk/>
            <pc:sldMk cId="2491842077" sldId="2086971619"/>
            <ac:spMk id="19" creationId="{2A674E1E-84CC-C4D3-C40D-0C88E12128BC}"/>
          </ac:spMkLst>
        </pc:spChg>
        <pc:spChg chg="add del mod">
          <ac:chgData name="Ramona Dragulin" userId="S::ramona.dragulin@nxp.com::c8c46c17-d863-41f5-a6f5-eb179a5963fb" providerId="AD" clId="Web-{E070D131-873C-DDFF-D3B6-56302F68A047}" dt="2025-05-28T06:50:54.493" v="12"/>
          <ac:spMkLst>
            <pc:docMk/>
            <pc:sldMk cId="2491842077" sldId="2086971619"/>
            <ac:spMk id="20" creationId="{05409D73-9A2B-EE59-ABAA-DF0AE6191CB6}"/>
          </ac:spMkLst>
        </pc:spChg>
        <pc:picChg chg="add del mod">
          <ac:chgData name="Ramona Dragulin" userId="S::ramona.dragulin@nxp.com::c8c46c17-d863-41f5-a6f5-eb179a5963fb" providerId="AD" clId="Web-{E070D131-873C-DDFF-D3B6-56302F68A047}" dt="2025-05-28T07:02:22.858" v="14"/>
          <ac:picMkLst>
            <pc:docMk/>
            <pc:sldMk cId="2491842077" sldId="2086971619"/>
            <ac:picMk id="7" creationId="{1DEFFEBE-E3B5-AB88-70B0-39EE6B75492F}"/>
          </ac:picMkLst>
        </pc:picChg>
        <pc:picChg chg="add mod">
          <ac:chgData name="Ramona Dragulin" userId="S::ramona.dragulin@nxp.com::c8c46c17-d863-41f5-a6f5-eb179a5963fb" providerId="AD" clId="Web-{E070D131-873C-DDFF-D3B6-56302F68A047}" dt="2025-05-28T07:02:54.187" v="18"/>
          <ac:picMkLst>
            <pc:docMk/>
            <pc:sldMk cId="2491842077" sldId="2086971619"/>
            <ac:picMk id="9" creationId="{0C0E588A-4432-1D01-F8A0-C2F1FEBFB819}"/>
          </ac:picMkLst>
        </pc:picChg>
      </pc:sldChg>
    </pc:docChg>
  </pc:docChgLst>
  <pc:docChgLst>
    <pc:chgData name="Ramona Dragulin" userId="S::ramona.dragulin@nxp.com::c8c46c17-d863-41f5-a6f5-eb179a5963fb" providerId="AD" clId="Web-{3487E781-443B-188E-7121-785778788EC7}"/>
    <pc:docChg chg="modSld">
      <pc:chgData name="Ramona Dragulin" userId="S::ramona.dragulin@nxp.com::c8c46c17-d863-41f5-a6f5-eb179a5963fb" providerId="AD" clId="Web-{3487E781-443B-188E-7121-785778788EC7}" dt="2024-10-22T11:37:29.212" v="1" actId="20577"/>
      <pc:docMkLst>
        <pc:docMk/>
      </pc:docMkLst>
      <pc:sldChg chg="modSp">
        <pc:chgData name="Ramona Dragulin" userId="S::ramona.dragulin@nxp.com::c8c46c17-d863-41f5-a6f5-eb179a5963fb" providerId="AD" clId="Web-{3487E781-443B-188E-7121-785778788EC7}" dt="2024-10-22T11:37:29.212" v="1" actId="20577"/>
        <pc:sldMkLst>
          <pc:docMk/>
          <pc:sldMk cId="299862246" sldId="2086971587"/>
        </pc:sldMkLst>
        <pc:spChg chg="mod">
          <ac:chgData name="Ramona Dragulin" userId="S::ramona.dragulin@nxp.com::c8c46c17-d863-41f5-a6f5-eb179a5963fb" providerId="AD" clId="Web-{3487E781-443B-188E-7121-785778788EC7}" dt="2024-10-22T11:37:29.212" v="1" actId="20577"/>
          <ac:spMkLst>
            <pc:docMk/>
            <pc:sldMk cId="299862246" sldId="2086971587"/>
            <ac:spMk id="6" creationId="{F30EA0FB-0247-EE96-B84D-81357F6B1AD8}"/>
          </ac:spMkLst>
        </pc:spChg>
      </pc:sldChg>
    </pc:docChg>
  </pc:docChgLst>
  <pc:docChgLst>
    <pc:chgData name="Sorin Negulescu" userId="S::sorin.negulescu@nxp.com::da019651-c24f-4788-95df-4f86b0d0bab4" providerId="AD" clId="Web-{078FAF5E-8ACB-77DE-4544-3CE616EEB4F2}"/>
    <pc:docChg chg="modSld">
      <pc:chgData name="Sorin Negulescu" userId="S::sorin.negulescu@nxp.com::da019651-c24f-4788-95df-4f86b0d0bab4" providerId="AD" clId="Web-{078FAF5E-8ACB-77DE-4544-3CE616EEB4F2}" dt="2025-01-13T10:47:41.294" v="24" actId="14100"/>
      <pc:docMkLst>
        <pc:docMk/>
      </pc:docMkLst>
      <pc:sldChg chg="modSp">
        <pc:chgData name="Sorin Negulescu" userId="S::sorin.negulescu@nxp.com::da019651-c24f-4788-95df-4f86b0d0bab4" providerId="AD" clId="Web-{078FAF5E-8ACB-77DE-4544-3CE616EEB4F2}" dt="2025-01-13T10:47:41.294" v="24" actId="14100"/>
        <pc:sldMkLst>
          <pc:docMk/>
          <pc:sldMk cId="1872293816" sldId="261"/>
        </pc:sldMkLst>
        <pc:spChg chg="mod">
          <ac:chgData name="Sorin Negulescu" userId="S::sorin.negulescu@nxp.com::da019651-c24f-4788-95df-4f86b0d0bab4" providerId="AD" clId="Web-{078FAF5E-8ACB-77DE-4544-3CE616EEB4F2}" dt="2025-01-13T10:45:30.680" v="5" actId="20577"/>
          <ac:spMkLst>
            <pc:docMk/>
            <pc:sldMk cId="1872293816" sldId="261"/>
            <ac:spMk id="161" creationId="{93A78EC8-051D-6D1C-07B8-BE02DD27DC05}"/>
          </ac:spMkLst>
        </pc:spChg>
        <pc:cxnChg chg="mod">
          <ac:chgData name="Sorin Negulescu" userId="S::sorin.negulescu@nxp.com::da019651-c24f-4788-95df-4f86b0d0bab4" providerId="AD" clId="Web-{078FAF5E-8ACB-77DE-4544-3CE616EEB4F2}" dt="2025-01-13T10:46:54.277" v="16"/>
          <ac:cxnSpMkLst>
            <pc:docMk/>
            <pc:sldMk cId="1872293816" sldId="261"/>
            <ac:cxnSpMk id="33" creationId="{104205A4-D40E-459E-C9B0-D1B8FA579A44}"/>
          </ac:cxnSpMkLst>
        </pc:cxnChg>
        <pc:cxnChg chg="mod">
          <ac:chgData name="Sorin Negulescu" userId="S::sorin.negulescu@nxp.com::da019651-c24f-4788-95df-4f86b0d0bab4" providerId="AD" clId="Web-{078FAF5E-8ACB-77DE-4544-3CE616EEB4F2}" dt="2025-01-13T10:47:41.294" v="24" actId="14100"/>
          <ac:cxnSpMkLst>
            <pc:docMk/>
            <pc:sldMk cId="1872293816" sldId="261"/>
            <ac:cxnSpMk id="78" creationId="{C6C709D2-A2BE-5E2F-0C4D-01AAFAFBDE69}"/>
          </ac:cxnSpMkLst>
        </pc:cxnChg>
        <pc:cxnChg chg="mod">
          <ac:chgData name="Sorin Negulescu" userId="S::sorin.negulescu@nxp.com::da019651-c24f-4788-95df-4f86b0d0bab4" providerId="AD" clId="Web-{078FAF5E-8ACB-77DE-4544-3CE616EEB4F2}" dt="2025-01-13T10:46:58.465" v="17"/>
          <ac:cxnSpMkLst>
            <pc:docMk/>
            <pc:sldMk cId="1872293816" sldId="261"/>
            <ac:cxnSpMk id="85" creationId="{59E0964C-462B-5465-014C-5B0A504A1525}"/>
          </ac:cxnSpMkLst>
        </pc:cxnChg>
        <pc:cxnChg chg="mod">
          <ac:chgData name="Sorin Negulescu" userId="S::sorin.negulescu@nxp.com::da019651-c24f-4788-95df-4f86b0d0bab4" providerId="AD" clId="Web-{078FAF5E-8ACB-77DE-4544-3CE616EEB4F2}" dt="2025-01-13T10:47:08.918" v="18" actId="14100"/>
          <ac:cxnSpMkLst>
            <pc:docMk/>
            <pc:sldMk cId="1872293816" sldId="261"/>
            <ac:cxnSpMk id="91" creationId="{06FE871B-C53D-D97D-D3D1-0F8FC88DD4E9}"/>
          </ac:cxnSpMkLst>
        </pc:cxnChg>
      </pc:sldChg>
    </pc:docChg>
  </pc:docChgLst>
  <pc:docChgLst>
    <pc:chgData name="Ramona Dragulin" userId="S::ramona.dragulin@nxp.com::c8c46c17-d863-41f5-a6f5-eb179a5963fb" providerId="AD" clId="Web-{46934ED4-E832-B959-1AF6-81107BB18AE6}"/>
    <pc:docChg chg="modSld">
      <pc:chgData name="Ramona Dragulin" userId="S::ramona.dragulin@nxp.com::c8c46c17-d863-41f5-a6f5-eb179a5963fb" providerId="AD" clId="Web-{46934ED4-E832-B959-1AF6-81107BB18AE6}" dt="2024-10-22T09:34:25.713" v="19" actId="1076"/>
      <pc:docMkLst>
        <pc:docMk/>
      </pc:docMkLst>
      <pc:sldChg chg="modSp">
        <pc:chgData name="Ramona Dragulin" userId="S::ramona.dragulin@nxp.com::c8c46c17-d863-41f5-a6f5-eb179a5963fb" providerId="AD" clId="Web-{46934ED4-E832-B959-1AF6-81107BB18AE6}" dt="2024-10-22T08:01:53.241" v="5" actId="20577"/>
        <pc:sldMkLst>
          <pc:docMk/>
          <pc:sldMk cId="3260044226" sldId="370"/>
        </pc:sldMkLst>
        <pc:spChg chg="mod">
          <ac:chgData name="Ramona Dragulin" userId="S::ramona.dragulin@nxp.com::c8c46c17-d863-41f5-a6f5-eb179a5963fb" providerId="AD" clId="Web-{46934ED4-E832-B959-1AF6-81107BB18AE6}" dt="2024-10-22T08:01:53.241" v="5" actId="20577"/>
          <ac:spMkLst>
            <pc:docMk/>
            <pc:sldMk cId="3260044226" sldId="370"/>
            <ac:spMk id="2" creationId="{7D5F800E-E63C-26A9-373A-9529A1AC3D27}"/>
          </ac:spMkLst>
        </pc:spChg>
      </pc:sldChg>
      <pc:sldChg chg="modSp">
        <pc:chgData name="Ramona Dragulin" userId="S::ramona.dragulin@nxp.com::c8c46c17-d863-41f5-a6f5-eb179a5963fb" providerId="AD" clId="Web-{46934ED4-E832-B959-1AF6-81107BB18AE6}" dt="2024-10-22T09:00:20.387" v="12" actId="1076"/>
        <pc:sldMkLst>
          <pc:docMk/>
          <pc:sldMk cId="388381629" sldId="2086971572"/>
        </pc:sldMkLst>
        <pc:spChg chg="mod">
          <ac:chgData name="Ramona Dragulin" userId="S::ramona.dragulin@nxp.com::c8c46c17-d863-41f5-a6f5-eb179a5963fb" providerId="AD" clId="Web-{46934ED4-E832-B959-1AF6-81107BB18AE6}" dt="2024-10-22T09:00:20.387" v="12" actId="1076"/>
          <ac:spMkLst>
            <pc:docMk/>
            <pc:sldMk cId="388381629" sldId="2086971572"/>
            <ac:spMk id="3" creationId="{00000000-0000-0000-0000-000000000000}"/>
          </ac:spMkLst>
        </pc:spChg>
      </pc:sldChg>
      <pc:sldChg chg="modSp">
        <pc:chgData name="Ramona Dragulin" userId="S::ramona.dragulin@nxp.com::c8c46c17-d863-41f5-a6f5-eb179a5963fb" providerId="AD" clId="Web-{46934ED4-E832-B959-1AF6-81107BB18AE6}" dt="2024-10-22T09:00:34.607" v="14" actId="14100"/>
        <pc:sldMkLst>
          <pc:docMk/>
          <pc:sldMk cId="3167128964" sldId="2086971574"/>
        </pc:sldMkLst>
        <pc:spChg chg="mod">
          <ac:chgData name="Ramona Dragulin" userId="S::ramona.dragulin@nxp.com::c8c46c17-d863-41f5-a6f5-eb179a5963fb" providerId="AD" clId="Web-{46934ED4-E832-B959-1AF6-81107BB18AE6}" dt="2024-10-22T09:00:31.716" v="13" actId="14100"/>
          <ac:spMkLst>
            <pc:docMk/>
            <pc:sldMk cId="3167128964" sldId="2086971574"/>
            <ac:spMk id="10" creationId="{00000000-0000-0000-0000-000000000000}"/>
          </ac:spMkLst>
        </pc:spChg>
        <pc:spChg chg="mod">
          <ac:chgData name="Ramona Dragulin" userId="S::ramona.dragulin@nxp.com::c8c46c17-d863-41f5-a6f5-eb179a5963fb" providerId="AD" clId="Web-{46934ED4-E832-B959-1AF6-81107BB18AE6}" dt="2024-10-22T09:00:34.607" v="14" actId="14100"/>
          <ac:spMkLst>
            <pc:docMk/>
            <pc:sldMk cId="3167128964" sldId="2086971574"/>
            <ac:spMk id="37" creationId="{00000000-0000-0000-0000-000000000000}"/>
          </ac:spMkLst>
        </pc:spChg>
      </pc:sldChg>
      <pc:sldChg chg="addSp delSp modSp">
        <pc:chgData name="Ramona Dragulin" userId="S::ramona.dragulin@nxp.com::c8c46c17-d863-41f5-a6f5-eb179a5963fb" providerId="AD" clId="Web-{46934ED4-E832-B959-1AF6-81107BB18AE6}" dt="2024-10-22T09:34:25.713" v="19" actId="1076"/>
        <pc:sldMkLst>
          <pc:docMk/>
          <pc:sldMk cId="2339106862" sldId="2086971581"/>
        </pc:sldMkLst>
        <pc:picChg chg="del">
          <ac:chgData name="Ramona Dragulin" userId="S::ramona.dragulin@nxp.com::c8c46c17-d863-41f5-a6f5-eb179a5963fb" providerId="AD" clId="Web-{46934ED4-E832-B959-1AF6-81107BB18AE6}" dt="2024-10-22T09:34:14.166" v="15"/>
          <ac:picMkLst>
            <pc:docMk/>
            <pc:sldMk cId="2339106862" sldId="2086971581"/>
            <ac:picMk id="2" creationId="{603E3782-3010-2E67-DCBE-AB7837DCDDA1}"/>
          </ac:picMkLst>
        </pc:picChg>
        <pc:picChg chg="add mod">
          <ac:chgData name="Ramona Dragulin" userId="S::ramona.dragulin@nxp.com::c8c46c17-d863-41f5-a6f5-eb179a5963fb" providerId="AD" clId="Web-{46934ED4-E832-B959-1AF6-81107BB18AE6}" dt="2024-10-22T09:34:25.713" v="19" actId="1076"/>
          <ac:picMkLst>
            <pc:docMk/>
            <pc:sldMk cId="2339106862" sldId="2086971581"/>
            <ac:picMk id="3" creationId="{411386D8-6D4D-650B-1B25-F70323511577}"/>
          </ac:picMkLst>
        </pc:picChg>
      </pc:sldChg>
      <pc:sldChg chg="addSp delSp modSp">
        <pc:chgData name="Ramona Dragulin" userId="S::ramona.dragulin@nxp.com::c8c46c17-d863-41f5-a6f5-eb179a5963fb" providerId="AD" clId="Web-{46934ED4-E832-B959-1AF6-81107BB18AE6}" dt="2024-10-22T08:58:48.709" v="11"/>
        <pc:sldMkLst>
          <pc:docMk/>
          <pc:sldMk cId="299862246" sldId="2086971587"/>
        </pc:sldMkLst>
        <pc:picChg chg="add del mod">
          <ac:chgData name="Ramona Dragulin" userId="S::ramona.dragulin@nxp.com::c8c46c17-d863-41f5-a6f5-eb179a5963fb" providerId="AD" clId="Web-{46934ED4-E832-B959-1AF6-81107BB18AE6}" dt="2024-10-22T08:58:47.834" v="10"/>
          <ac:picMkLst>
            <pc:docMk/>
            <pc:sldMk cId="299862246" sldId="2086971587"/>
            <ac:picMk id="2" creationId="{5AE8A27A-F943-FAB6-4C93-D4E9BA0B890D}"/>
          </ac:picMkLst>
        </pc:picChg>
        <pc:picChg chg="add mod">
          <ac:chgData name="Ramona Dragulin" userId="S::ramona.dragulin@nxp.com::c8c46c17-d863-41f5-a6f5-eb179a5963fb" providerId="AD" clId="Web-{46934ED4-E832-B959-1AF6-81107BB18AE6}" dt="2024-10-22T08:58:48.709" v="11"/>
          <ac:picMkLst>
            <pc:docMk/>
            <pc:sldMk cId="299862246" sldId="2086971587"/>
            <ac:picMk id="3" creationId="{9F0E2F8A-38CE-EA1F-3E63-9A77040F0A4C}"/>
          </ac:picMkLst>
        </pc:picChg>
      </pc:sldChg>
    </pc:docChg>
  </pc:docChgLst>
  <pc:docChgLst>
    <pc:chgData name="Marius Chescu" userId="S::marius.chescu_1@nxp.com::887423f1-b9e2-4e65-9264-d2a0bd83d179" providerId="AD" clId="Web-{14AF41E2-0BA5-ABB5-E7BC-4FD51194ED45}"/>
    <pc:docChg chg="modSld">
      <pc:chgData name="Marius Chescu" userId="S::marius.chescu_1@nxp.com::887423f1-b9e2-4e65-9264-d2a0bd83d179" providerId="AD" clId="Web-{14AF41E2-0BA5-ABB5-E7BC-4FD51194ED45}" dt="2025-03-04T15:27:00.219" v="48" actId="14100"/>
      <pc:docMkLst>
        <pc:docMk/>
      </pc:docMkLst>
      <pc:sldChg chg="delSp modSp">
        <pc:chgData name="Marius Chescu" userId="S::marius.chescu_1@nxp.com::887423f1-b9e2-4e65-9264-d2a0bd83d179" providerId="AD" clId="Web-{14AF41E2-0BA5-ABB5-E7BC-4FD51194ED45}" dt="2025-03-04T15:27:00.219" v="48" actId="14100"/>
        <pc:sldMkLst>
          <pc:docMk/>
          <pc:sldMk cId="2677596034" sldId="265"/>
        </pc:sldMkLst>
        <pc:spChg chg="mod">
          <ac:chgData name="Marius Chescu" userId="S::marius.chescu_1@nxp.com::887423f1-b9e2-4e65-9264-d2a0bd83d179" providerId="AD" clId="Web-{14AF41E2-0BA5-ABB5-E7BC-4FD51194ED45}" dt="2025-03-04T15:26:26.670" v="45"/>
          <ac:spMkLst>
            <pc:docMk/>
            <pc:sldMk cId="2677596034" sldId="265"/>
            <ac:spMk id="307" creationId="{D40138EC-9DFB-C90C-A7D2-CF67A201617E}"/>
          </ac:spMkLst>
        </pc:spChg>
        <pc:spChg chg="mod">
          <ac:chgData name="Marius Chescu" userId="S::marius.chescu_1@nxp.com::887423f1-b9e2-4e65-9264-d2a0bd83d179" providerId="AD" clId="Web-{14AF41E2-0BA5-ABB5-E7BC-4FD51194ED45}" dt="2025-03-04T15:22:25.951" v="25"/>
          <ac:spMkLst>
            <pc:docMk/>
            <pc:sldMk cId="2677596034" sldId="265"/>
            <ac:spMk id="377" creationId="{1BB4754B-57F9-48AE-8F93-873135EACF22}"/>
          </ac:spMkLst>
        </pc:spChg>
        <pc:spChg chg="mod">
          <ac:chgData name="Marius Chescu" userId="S::marius.chescu_1@nxp.com::887423f1-b9e2-4e65-9264-d2a0bd83d179" providerId="AD" clId="Web-{14AF41E2-0BA5-ABB5-E7BC-4FD51194ED45}" dt="2025-03-04T15:22:53.703" v="26"/>
          <ac:spMkLst>
            <pc:docMk/>
            <pc:sldMk cId="2677596034" sldId="265"/>
            <ac:spMk id="379" creationId="{80A8B8A9-5490-F9FD-0BA0-18656706E4C0}"/>
          </ac:spMkLst>
        </pc:spChg>
        <pc:spChg chg="del">
          <ac:chgData name="Marius Chescu" userId="S::marius.chescu_1@nxp.com::887423f1-b9e2-4e65-9264-d2a0bd83d179" providerId="AD" clId="Web-{14AF41E2-0BA5-ABB5-E7BC-4FD51194ED45}" dt="2025-03-04T15:24:07.036" v="27"/>
          <ac:spMkLst>
            <pc:docMk/>
            <pc:sldMk cId="2677596034" sldId="265"/>
            <ac:spMk id="380" creationId="{3F00B084-38B8-80B8-1316-96C6C3275385}"/>
          </ac:spMkLst>
        </pc:spChg>
        <pc:spChg chg="del">
          <ac:chgData name="Marius Chescu" userId="S::marius.chescu_1@nxp.com::887423f1-b9e2-4e65-9264-d2a0bd83d179" providerId="AD" clId="Web-{14AF41E2-0BA5-ABB5-E7BC-4FD51194ED45}" dt="2025-03-04T15:24:08.036" v="28"/>
          <ac:spMkLst>
            <pc:docMk/>
            <pc:sldMk cId="2677596034" sldId="265"/>
            <ac:spMk id="381" creationId="{21095E42-E2FC-7617-963E-29DF25D011B6}"/>
          </ac:spMkLst>
        </pc:spChg>
        <pc:spChg chg="del">
          <ac:chgData name="Marius Chescu" userId="S::marius.chescu_1@nxp.com::887423f1-b9e2-4e65-9264-d2a0bd83d179" providerId="AD" clId="Web-{14AF41E2-0BA5-ABB5-E7BC-4FD51194ED45}" dt="2025-03-04T15:24:08.708" v="29"/>
          <ac:spMkLst>
            <pc:docMk/>
            <pc:sldMk cId="2677596034" sldId="265"/>
            <ac:spMk id="382" creationId="{5A516C4E-13A7-CC1F-53BA-4D828967A8A3}"/>
          </ac:spMkLst>
        </pc:spChg>
        <pc:spChg chg="mod">
          <ac:chgData name="Marius Chescu" userId="S::marius.chescu_1@nxp.com::887423f1-b9e2-4e65-9264-d2a0bd83d179" providerId="AD" clId="Web-{14AF41E2-0BA5-ABB5-E7BC-4FD51194ED45}" dt="2025-03-04T15:22:23.483" v="24"/>
          <ac:spMkLst>
            <pc:docMk/>
            <pc:sldMk cId="2677596034" sldId="265"/>
            <ac:spMk id="383" creationId="{F84A60D4-FE32-6CF5-6A00-86C33E62C3B2}"/>
          </ac:spMkLst>
        </pc:spChg>
        <pc:cxnChg chg="mod">
          <ac:chgData name="Marius Chescu" userId="S::marius.chescu_1@nxp.com::887423f1-b9e2-4e65-9264-d2a0bd83d179" providerId="AD" clId="Web-{14AF41E2-0BA5-ABB5-E7BC-4FD51194ED45}" dt="2025-03-04T15:27:00.219" v="48" actId="14100"/>
          <ac:cxnSpMkLst>
            <pc:docMk/>
            <pc:sldMk cId="2677596034" sldId="265"/>
            <ac:cxnSpMk id="305" creationId="{1C604AE9-A467-1147-69BF-DD1C17E7ECB8}"/>
          </ac:cxnSpMkLst>
        </pc:cxnChg>
      </pc:sldChg>
      <pc:sldChg chg="modSp">
        <pc:chgData name="Marius Chescu" userId="S::marius.chescu_1@nxp.com::887423f1-b9e2-4e65-9264-d2a0bd83d179" providerId="AD" clId="Web-{14AF41E2-0BA5-ABB5-E7BC-4FD51194ED45}" dt="2025-03-04T15:21:54.919" v="21" actId="20577"/>
        <pc:sldMkLst>
          <pc:docMk/>
          <pc:sldMk cId="1213261718" sldId="269"/>
        </pc:sldMkLst>
        <pc:spChg chg="mod">
          <ac:chgData name="Marius Chescu" userId="S::marius.chescu_1@nxp.com::887423f1-b9e2-4e65-9264-d2a0bd83d179" providerId="AD" clId="Web-{14AF41E2-0BA5-ABB5-E7BC-4FD51194ED45}" dt="2025-03-04T15:18:19.436" v="3" actId="20577"/>
          <ac:spMkLst>
            <pc:docMk/>
            <pc:sldMk cId="1213261718" sldId="269"/>
            <ac:spMk id="9" creationId="{7AF037B4-8996-4472-B44B-626D2FDE8F33}"/>
          </ac:spMkLst>
        </pc:spChg>
        <pc:spChg chg="mod">
          <ac:chgData name="Marius Chescu" userId="S::marius.chescu_1@nxp.com::887423f1-b9e2-4e65-9264-d2a0bd83d179" providerId="AD" clId="Web-{14AF41E2-0BA5-ABB5-E7BC-4FD51194ED45}" dt="2025-03-04T15:18:22.171" v="4" actId="20577"/>
          <ac:spMkLst>
            <pc:docMk/>
            <pc:sldMk cId="1213261718" sldId="269"/>
            <ac:spMk id="10" creationId="{A48BF612-93F8-1A98-26CD-7E3DDF6E04A5}"/>
          </ac:spMkLst>
        </pc:spChg>
        <pc:spChg chg="mod">
          <ac:chgData name="Marius Chescu" userId="S::marius.chescu_1@nxp.com::887423f1-b9e2-4e65-9264-d2a0bd83d179" providerId="AD" clId="Web-{14AF41E2-0BA5-ABB5-E7BC-4FD51194ED45}" dt="2025-03-04T15:19:41.191" v="10" actId="20577"/>
          <ac:spMkLst>
            <pc:docMk/>
            <pc:sldMk cId="1213261718" sldId="269"/>
            <ac:spMk id="12" creationId="{7BFABA8E-AB0F-FF6A-8ED8-8196CC60EE01}"/>
          </ac:spMkLst>
        </pc:spChg>
        <pc:spChg chg="mod">
          <ac:chgData name="Marius Chescu" userId="S::marius.chescu_1@nxp.com::887423f1-b9e2-4e65-9264-d2a0bd83d179" providerId="AD" clId="Web-{14AF41E2-0BA5-ABB5-E7BC-4FD51194ED45}" dt="2025-03-04T15:19:51.270" v="11" actId="20577"/>
          <ac:spMkLst>
            <pc:docMk/>
            <pc:sldMk cId="1213261718" sldId="269"/>
            <ac:spMk id="13" creationId="{EDCEA136-7CE8-0B9C-4FD4-44774DAB58A3}"/>
          </ac:spMkLst>
        </pc:spChg>
        <pc:spChg chg="mod">
          <ac:chgData name="Marius Chescu" userId="S::marius.chescu_1@nxp.com::887423f1-b9e2-4e65-9264-d2a0bd83d179" providerId="AD" clId="Web-{14AF41E2-0BA5-ABB5-E7BC-4FD51194ED45}" dt="2025-03-04T15:21:54.919" v="21" actId="20577"/>
          <ac:spMkLst>
            <pc:docMk/>
            <pc:sldMk cId="1213261718" sldId="269"/>
            <ac:spMk id="15" creationId="{00BFA5C1-3FB8-66B5-9455-722AB4929CC8}"/>
          </ac:spMkLst>
        </pc:spChg>
      </pc:sldChg>
    </pc:docChg>
  </pc:docChgLst>
  <pc:docChgLst>
    <pc:chgData name="Ramona Dragulin" userId="S::ramona.dragulin@nxp.com::c8c46c17-d863-41f5-a6f5-eb179a5963fb" providerId="AD" clId="Web-{5FEFF2D6-97C0-A319-4551-FAF9C8485641}"/>
    <pc:docChg chg="addSld modSld modSection">
      <pc:chgData name="Ramona Dragulin" userId="S::ramona.dragulin@nxp.com::c8c46c17-d863-41f5-a6f5-eb179a5963fb" providerId="AD" clId="Web-{5FEFF2D6-97C0-A319-4551-FAF9C8485641}" dt="2024-10-22T06:11:07.665" v="76" actId="20577"/>
      <pc:docMkLst>
        <pc:docMk/>
      </pc:docMkLst>
      <pc:sldChg chg="add">
        <pc:chgData name="Ramona Dragulin" userId="S::ramona.dragulin@nxp.com::c8c46c17-d863-41f5-a6f5-eb179a5963fb" providerId="AD" clId="Web-{5FEFF2D6-97C0-A319-4551-FAF9C8485641}" dt="2024-10-22T06:08:37.576" v="52"/>
        <pc:sldMkLst>
          <pc:docMk/>
          <pc:sldMk cId="2123842475" sldId="257"/>
        </pc:sldMkLst>
      </pc:sldChg>
      <pc:sldChg chg="add">
        <pc:chgData name="Ramona Dragulin" userId="S::ramona.dragulin@nxp.com::c8c46c17-d863-41f5-a6f5-eb179a5963fb" providerId="AD" clId="Web-{5FEFF2D6-97C0-A319-4551-FAF9C8485641}" dt="2024-10-22T06:08:46.326" v="53"/>
        <pc:sldMkLst>
          <pc:docMk/>
          <pc:sldMk cId="2207914138" sldId="258"/>
        </pc:sldMkLst>
      </pc:sldChg>
      <pc:sldChg chg="add">
        <pc:chgData name="Ramona Dragulin" userId="S::ramona.dragulin@nxp.com::c8c46c17-d863-41f5-a6f5-eb179a5963fb" providerId="AD" clId="Web-{5FEFF2D6-97C0-A319-4551-FAF9C8485641}" dt="2024-10-22T06:08:56.358" v="54"/>
        <pc:sldMkLst>
          <pc:docMk/>
          <pc:sldMk cId="853229947" sldId="259"/>
        </pc:sldMkLst>
      </pc:sldChg>
      <pc:sldChg chg="add">
        <pc:chgData name="Ramona Dragulin" userId="S::ramona.dragulin@nxp.com::c8c46c17-d863-41f5-a6f5-eb179a5963fb" providerId="AD" clId="Web-{5FEFF2D6-97C0-A319-4551-FAF9C8485641}" dt="2024-10-22T06:06:00.220" v="39"/>
        <pc:sldMkLst>
          <pc:docMk/>
          <pc:sldMk cId="3023121128" sldId="260"/>
        </pc:sldMkLst>
      </pc:sldChg>
      <pc:sldChg chg="add">
        <pc:chgData name="Ramona Dragulin" userId="S::ramona.dragulin@nxp.com::c8c46c17-d863-41f5-a6f5-eb179a5963fb" providerId="AD" clId="Web-{5FEFF2D6-97C0-A319-4551-FAF9C8485641}" dt="2024-10-22T06:06:17.174" v="40"/>
        <pc:sldMkLst>
          <pc:docMk/>
          <pc:sldMk cId="1872293816" sldId="261"/>
        </pc:sldMkLst>
      </pc:sldChg>
      <pc:sldChg chg="add">
        <pc:chgData name="Ramona Dragulin" userId="S::ramona.dragulin@nxp.com::c8c46c17-d863-41f5-a6f5-eb179a5963fb" providerId="AD" clId="Web-{5FEFF2D6-97C0-A319-4551-FAF9C8485641}" dt="2024-10-22T06:00:13.460" v="21"/>
        <pc:sldMkLst>
          <pc:docMk/>
          <pc:sldMk cId="1924404499" sldId="262"/>
        </pc:sldMkLst>
      </pc:sldChg>
      <pc:sldChg chg="add">
        <pc:chgData name="Ramona Dragulin" userId="S::ramona.dragulin@nxp.com::c8c46c17-d863-41f5-a6f5-eb179a5963fb" providerId="AD" clId="Web-{5FEFF2D6-97C0-A319-4551-FAF9C8485641}" dt="2024-10-22T06:07:20.695" v="47"/>
        <pc:sldMkLst>
          <pc:docMk/>
          <pc:sldMk cId="1181611720" sldId="264"/>
        </pc:sldMkLst>
      </pc:sldChg>
      <pc:sldChg chg="add">
        <pc:chgData name="Ramona Dragulin" userId="S::ramona.dragulin@nxp.com::c8c46c17-d863-41f5-a6f5-eb179a5963fb" providerId="AD" clId="Web-{5FEFF2D6-97C0-A319-4551-FAF9C8485641}" dt="2024-10-22T06:07:30.196" v="48"/>
        <pc:sldMkLst>
          <pc:docMk/>
          <pc:sldMk cId="2677596034" sldId="265"/>
        </pc:sldMkLst>
      </pc:sldChg>
      <pc:sldChg chg="add">
        <pc:chgData name="Ramona Dragulin" userId="S::ramona.dragulin@nxp.com::c8c46c17-d863-41f5-a6f5-eb179a5963fb" providerId="AD" clId="Web-{5FEFF2D6-97C0-A319-4551-FAF9C8485641}" dt="2024-10-22T06:03:45.851" v="25"/>
        <pc:sldMkLst>
          <pc:docMk/>
          <pc:sldMk cId="3802187148" sldId="266"/>
        </pc:sldMkLst>
      </pc:sldChg>
      <pc:sldChg chg="modSp add">
        <pc:chgData name="Ramona Dragulin" userId="S::ramona.dragulin@nxp.com::c8c46c17-d863-41f5-a6f5-eb179a5963fb" providerId="AD" clId="Web-{5FEFF2D6-97C0-A319-4551-FAF9C8485641}" dt="2024-10-22T06:09:24.001" v="55" actId="1076"/>
        <pc:sldMkLst>
          <pc:docMk/>
          <pc:sldMk cId="1052273945" sldId="267"/>
        </pc:sldMkLst>
        <pc:spChg chg="mod">
          <ac:chgData name="Ramona Dragulin" userId="S::ramona.dragulin@nxp.com::c8c46c17-d863-41f5-a6f5-eb179a5963fb" providerId="AD" clId="Web-{5FEFF2D6-97C0-A319-4551-FAF9C8485641}" dt="2024-10-22T06:09:24.001" v="55" actId="1076"/>
          <ac:spMkLst>
            <pc:docMk/>
            <pc:sldMk cId="1052273945" sldId="267"/>
            <ac:spMk id="461" creationId="{3D2CE86C-39ED-04A8-DB80-DC1BC37362EC}"/>
          </ac:spMkLst>
        </pc:spChg>
      </pc:sldChg>
      <pc:sldChg chg="add">
        <pc:chgData name="Ramona Dragulin" userId="S::ramona.dragulin@nxp.com::c8c46c17-d863-41f5-a6f5-eb179a5963fb" providerId="AD" clId="Web-{5FEFF2D6-97C0-A319-4551-FAF9C8485641}" dt="2024-10-22T06:04:38.308" v="31"/>
        <pc:sldMkLst>
          <pc:docMk/>
          <pc:sldMk cId="1057950727" sldId="268"/>
        </pc:sldMkLst>
      </pc:sldChg>
      <pc:sldChg chg="add">
        <pc:chgData name="Ramona Dragulin" userId="S::ramona.dragulin@nxp.com::c8c46c17-d863-41f5-a6f5-eb179a5963fb" providerId="AD" clId="Web-{5FEFF2D6-97C0-A319-4551-FAF9C8485641}" dt="2024-10-22T06:07:43.681" v="49"/>
        <pc:sldMkLst>
          <pc:docMk/>
          <pc:sldMk cId="1213261718" sldId="269"/>
        </pc:sldMkLst>
      </pc:sldChg>
      <pc:sldChg chg="add">
        <pc:chgData name="Ramona Dragulin" userId="S::ramona.dragulin@nxp.com::c8c46c17-d863-41f5-a6f5-eb179a5963fb" providerId="AD" clId="Web-{5FEFF2D6-97C0-A319-4551-FAF9C8485641}" dt="2024-10-22T06:00:32.696" v="24"/>
        <pc:sldMkLst>
          <pc:docMk/>
          <pc:sldMk cId="3563077111" sldId="271"/>
        </pc:sldMkLst>
      </pc:sldChg>
      <pc:sldChg chg="modSp">
        <pc:chgData name="Ramona Dragulin" userId="S::ramona.dragulin@nxp.com::c8c46c17-d863-41f5-a6f5-eb179a5963fb" providerId="AD" clId="Web-{5FEFF2D6-97C0-A319-4551-FAF9C8485641}" dt="2024-10-22T05:57:38.214" v="1" actId="1076"/>
        <pc:sldMkLst>
          <pc:docMk/>
          <pc:sldMk cId="1002652414" sldId="2086971557"/>
        </pc:sldMkLst>
        <pc:spChg chg="mod">
          <ac:chgData name="Ramona Dragulin" userId="S::ramona.dragulin@nxp.com::c8c46c17-d863-41f5-a6f5-eb179a5963fb" providerId="AD" clId="Web-{5FEFF2D6-97C0-A319-4551-FAF9C8485641}" dt="2024-10-22T05:57:38.214" v="1" actId="1076"/>
          <ac:spMkLst>
            <pc:docMk/>
            <pc:sldMk cId="1002652414" sldId="2086971557"/>
            <ac:spMk id="4" creationId="{00000000-0000-0000-0000-000000000000}"/>
          </ac:spMkLst>
        </pc:spChg>
        <pc:spChg chg="mod">
          <ac:chgData name="Ramona Dragulin" userId="S::ramona.dragulin@nxp.com::c8c46c17-d863-41f5-a6f5-eb179a5963fb" providerId="AD" clId="Web-{5FEFF2D6-97C0-A319-4551-FAF9C8485641}" dt="2024-10-22T05:57:30.807" v="0" actId="1076"/>
          <ac:spMkLst>
            <pc:docMk/>
            <pc:sldMk cId="1002652414" sldId="2086971557"/>
            <ac:spMk id="6" creationId="{00000000-0000-0000-0000-000000000000}"/>
          </ac:spMkLst>
        </pc:spChg>
      </pc:sldChg>
      <pc:sldChg chg="modSp">
        <pc:chgData name="Ramona Dragulin" userId="S::ramona.dragulin@nxp.com::c8c46c17-d863-41f5-a6f5-eb179a5963fb" providerId="AD" clId="Web-{5FEFF2D6-97C0-A319-4551-FAF9C8485641}" dt="2024-10-22T05:58:15.607" v="8" actId="1076"/>
        <pc:sldMkLst>
          <pc:docMk/>
          <pc:sldMk cId="3107129674" sldId="2086971561"/>
        </pc:sldMkLst>
        <pc:spChg chg="mod">
          <ac:chgData name="Ramona Dragulin" userId="S::ramona.dragulin@nxp.com::c8c46c17-d863-41f5-a6f5-eb179a5963fb" providerId="AD" clId="Web-{5FEFF2D6-97C0-A319-4551-FAF9C8485641}" dt="2024-10-22T05:58:15.607" v="8" actId="1076"/>
          <ac:spMkLst>
            <pc:docMk/>
            <pc:sldMk cId="3107129674" sldId="2086971561"/>
            <ac:spMk id="6" creationId="{00000000-0000-0000-0000-000000000000}"/>
          </ac:spMkLst>
        </pc:spChg>
        <pc:spChg chg="mod">
          <ac:chgData name="Ramona Dragulin" userId="S::ramona.dragulin@nxp.com::c8c46c17-d863-41f5-a6f5-eb179a5963fb" providerId="AD" clId="Web-{5FEFF2D6-97C0-A319-4551-FAF9C8485641}" dt="2024-10-22T05:58:02.263" v="3" actId="1076"/>
          <ac:spMkLst>
            <pc:docMk/>
            <pc:sldMk cId="3107129674" sldId="2086971561"/>
            <ac:spMk id="18" creationId="{00000000-0000-0000-0000-000000000000}"/>
          </ac:spMkLst>
        </pc:spChg>
        <pc:spChg chg="mod">
          <ac:chgData name="Ramona Dragulin" userId="S::ramona.dragulin@nxp.com::c8c46c17-d863-41f5-a6f5-eb179a5963fb" providerId="AD" clId="Web-{5FEFF2D6-97C0-A319-4551-FAF9C8485641}" dt="2024-10-22T05:58:10.216" v="7" actId="20577"/>
          <ac:spMkLst>
            <pc:docMk/>
            <pc:sldMk cId="3107129674" sldId="2086971561"/>
            <ac:spMk id="20" creationId="{00000000-0000-0000-0000-000000000000}"/>
          </ac:spMkLst>
        </pc:spChg>
      </pc:sldChg>
      <pc:sldChg chg="modSp">
        <pc:chgData name="Ramona Dragulin" userId="S::ramona.dragulin@nxp.com::c8c46c17-d863-41f5-a6f5-eb179a5963fb" providerId="AD" clId="Web-{5FEFF2D6-97C0-A319-4551-FAF9C8485641}" dt="2024-10-22T05:58:35.874" v="11" actId="14100"/>
        <pc:sldMkLst>
          <pc:docMk/>
          <pc:sldMk cId="4161288219" sldId="2086971564"/>
        </pc:sldMkLst>
        <pc:spChg chg="mod">
          <ac:chgData name="Ramona Dragulin" userId="S::ramona.dragulin@nxp.com::c8c46c17-d863-41f5-a6f5-eb179a5963fb" providerId="AD" clId="Web-{5FEFF2D6-97C0-A319-4551-FAF9C8485641}" dt="2024-10-22T05:58:35.874" v="11" actId="14100"/>
          <ac:spMkLst>
            <pc:docMk/>
            <pc:sldMk cId="4161288219" sldId="2086971564"/>
            <ac:spMk id="5" creationId="{00000000-0000-0000-0000-000000000000}"/>
          </ac:spMkLst>
        </pc:spChg>
        <pc:spChg chg="mod">
          <ac:chgData name="Ramona Dragulin" userId="S::ramona.dragulin@nxp.com::c8c46c17-d863-41f5-a6f5-eb179a5963fb" providerId="AD" clId="Web-{5FEFF2D6-97C0-A319-4551-FAF9C8485641}" dt="2024-10-22T05:58:27.983" v="9" actId="1076"/>
          <ac:spMkLst>
            <pc:docMk/>
            <pc:sldMk cId="4161288219" sldId="2086971564"/>
            <ac:spMk id="10" creationId="{00000000-0000-0000-0000-000000000000}"/>
          </ac:spMkLst>
        </pc:spChg>
        <pc:spChg chg="mod">
          <ac:chgData name="Ramona Dragulin" userId="S::ramona.dragulin@nxp.com::c8c46c17-d863-41f5-a6f5-eb179a5963fb" providerId="AD" clId="Web-{5FEFF2D6-97C0-A319-4551-FAF9C8485641}" dt="2024-10-22T05:58:30.546" v="10" actId="1076"/>
          <ac:spMkLst>
            <pc:docMk/>
            <pc:sldMk cId="4161288219" sldId="2086971564"/>
            <ac:spMk id="11" creationId="{00000000-0000-0000-0000-000000000000}"/>
          </ac:spMkLst>
        </pc:spChg>
      </pc:sldChg>
      <pc:sldChg chg="addSp delSp modSp">
        <pc:chgData name="Ramona Dragulin" userId="S::ramona.dragulin@nxp.com::c8c46c17-d863-41f5-a6f5-eb179a5963fb" providerId="AD" clId="Web-{5FEFF2D6-97C0-A319-4551-FAF9C8485641}" dt="2024-10-22T06:08:19.434" v="51" actId="20577"/>
        <pc:sldMkLst>
          <pc:docMk/>
          <pc:sldMk cId="243470829" sldId="2086971590"/>
        </pc:sldMkLst>
        <pc:spChg chg="add del mod">
          <ac:chgData name="Ramona Dragulin" userId="S::ramona.dragulin@nxp.com::c8c46c17-d863-41f5-a6f5-eb179a5963fb" providerId="AD" clId="Web-{5FEFF2D6-97C0-A319-4551-FAF9C8485641}" dt="2024-10-22T06:00:23.836" v="23"/>
          <ac:spMkLst>
            <pc:docMk/>
            <pc:sldMk cId="243470829" sldId="2086971590"/>
            <ac:spMk id="3" creationId="{549E305B-A3D1-23B8-25BB-46EF6A4A3C0A}"/>
          </ac:spMkLst>
        </pc:spChg>
        <pc:spChg chg="mod">
          <ac:chgData name="Ramona Dragulin" userId="S::ramona.dragulin@nxp.com::c8c46c17-d863-41f5-a6f5-eb179a5963fb" providerId="AD" clId="Web-{5FEFF2D6-97C0-A319-4551-FAF9C8485641}" dt="2024-10-22T06:00:20.992" v="22" actId="1076"/>
          <ac:spMkLst>
            <pc:docMk/>
            <pc:sldMk cId="243470829" sldId="2086971590"/>
            <ac:spMk id="6" creationId="{25F67572-B87A-95B4-8AA6-2F2B7822AF67}"/>
          </ac:spMkLst>
        </pc:spChg>
        <pc:spChg chg="mod">
          <ac:chgData name="Ramona Dragulin" userId="S::ramona.dragulin@nxp.com::c8c46c17-d863-41f5-a6f5-eb179a5963fb" providerId="AD" clId="Web-{5FEFF2D6-97C0-A319-4551-FAF9C8485641}" dt="2024-10-22T06:08:19.434" v="51" actId="20577"/>
          <ac:spMkLst>
            <pc:docMk/>
            <pc:sldMk cId="243470829" sldId="2086971590"/>
            <ac:spMk id="8" creationId="{22D58BB8-C5B2-F880-C294-E62F3FFB6C52}"/>
          </ac:spMkLst>
        </pc:spChg>
        <pc:spChg chg="del">
          <ac:chgData name="Ramona Dragulin" userId="S::ramona.dragulin@nxp.com::c8c46c17-d863-41f5-a6f5-eb179a5963fb" providerId="AD" clId="Web-{5FEFF2D6-97C0-A319-4551-FAF9C8485641}" dt="2024-10-22T06:00:06.662" v="20"/>
          <ac:spMkLst>
            <pc:docMk/>
            <pc:sldMk cId="243470829" sldId="2086971590"/>
            <ac:spMk id="9" creationId="{2B72F932-98CA-DCF9-2155-DD44340470F4}"/>
          </ac:spMkLst>
        </pc:spChg>
      </pc:sldChg>
      <pc:sldChg chg="modSp add replId">
        <pc:chgData name="Ramona Dragulin" userId="S::ramona.dragulin@nxp.com::c8c46c17-d863-41f5-a6f5-eb179a5963fb" providerId="AD" clId="Web-{5FEFF2D6-97C0-A319-4551-FAF9C8485641}" dt="2024-10-22T06:04:09.806" v="29" actId="20577"/>
        <pc:sldMkLst>
          <pc:docMk/>
          <pc:sldMk cId="1261507723" sldId="2086971612"/>
        </pc:sldMkLst>
        <pc:spChg chg="mod">
          <ac:chgData name="Ramona Dragulin" userId="S::ramona.dragulin@nxp.com::c8c46c17-d863-41f5-a6f5-eb179a5963fb" providerId="AD" clId="Web-{5FEFF2D6-97C0-A319-4551-FAF9C8485641}" dt="2024-10-22T06:04:09.806" v="29" actId="20577"/>
          <ac:spMkLst>
            <pc:docMk/>
            <pc:sldMk cId="1261507723" sldId="2086971612"/>
            <ac:spMk id="6" creationId="{25F67572-B87A-95B4-8AA6-2F2B7822AF67}"/>
          </ac:spMkLst>
        </pc:spChg>
      </pc:sldChg>
      <pc:sldChg chg="modSp add replId">
        <pc:chgData name="Ramona Dragulin" userId="S::ramona.dragulin@nxp.com::c8c46c17-d863-41f5-a6f5-eb179a5963fb" providerId="AD" clId="Web-{5FEFF2D6-97C0-A319-4551-FAF9C8485641}" dt="2024-10-22T06:05:29.608" v="38" actId="20577"/>
        <pc:sldMkLst>
          <pc:docMk/>
          <pc:sldMk cId="2868569274" sldId="2086971613"/>
        </pc:sldMkLst>
        <pc:spChg chg="mod">
          <ac:chgData name="Ramona Dragulin" userId="S::ramona.dragulin@nxp.com::c8c46c17-d863-41f5-a6f5-eb179a5963fb" providerId="AD" clId="Web-{5FEFF2D6-97C0-A319-4551-FAF9C8485641}" dt="2024-10-22T06:05:02.028" v="37" actId="20577"/>
          <ac:spMkLst>
            <pc:docMk/>
            <pc:sldMk cId="2868569274" sldId="2086971613"/>
            <ac:spMk id="6" creationId="{25F67572-B87A-95B4-8AA6-2F2B7822AF67}"/>
          </ac:spMkLst>
        </pc:spChg>
        <pc:spChg chg="mod">
          <ac:chgData name="Ramona Dragulin" userId="S::ramona.dragulin@nxp.com::c8c46c17-d863-41f5-a6f5-eb179a5963fb" providerId="AD" clId="Web-{5FEFF2D6-97C0-A319-4551-FAF9C8485641}" dt="2024-10-22T06:05:29.608" v="38" actId="20577"/>
          <ac:spMkLst>
            <pc:docMk/>
            <pc:sldMk cId="2868569274" sldId="2086971613"/>
            <ac:spMk id="8" creationId="{22D58BB8-C5B2-F880-C294-E62F3FFB6C52}"/>
          </ac:spMkLst>
        </pc:spChg>
      </pc:sldChg>
      <pc:sldChg chg="modSp add replId">
        <pc:chgData name="Ramona Dragulin" userId="S::ramona.dragulin@nxp.com::c8c46c17-d863-41f5-a6f5-eb179a5963fb" providerId="AD" clId="Web-{5FEFF2D6-97C0-A319-4551-FAF9C8485641}" dt="2024-10-22T06:06:57.959" v="46" actId="20577"/>
        <pc:sldMkLst>
          <pc:docMk/>
          <pc:sldMk cId="958037000" sldId="2086971614"/>
        </pc:sldMkLst>
        <pc:spChg chg="mod">
          <ac:chgData name="Ramona Dragulin" userId="S::ramona.dragulin@nxp.com::c8c46c17-d863-41f5-a6f5-eb179a5963fb" providerId="AD" clId="Web-{5FEFF2D6-97C0-A319-4551-FAF9C8485641}" dt="2024-10-22T06:06:45.286" v="45" actId="20577"/>
          <ac:spMkLst>
            <pc:docMk/>
            <pc:sldMk cId="958037000" sldId="2086971614"/>
            <ac:spMk id="6" creationId="{25F67572-B87A-95B4-8AA6-2F2B7822AF67}"/>
          </ac:spMkLst>
        </pc:spChg>
        <pc:spChg chg="mod">
          <ac:chgData name="Ramona Dragulin" userId="S::ramona.dragulin@nxp.com::c8c46c17-d863-41f5-a6f5-eb179a5963fb" providerId="AD" clId="Web-{5FEFF2D6-97C0-A319-4551-FAF9C8485641}" dt="2024-10-22T06:06:57.959" v="46" actId="20577"/>
          <ac:spMkLst>
            <pc:docMk/>
            <pc:sldMk cId="958037000" sldId="2086971614"/>
            <ac:spMk id="8" creationId="{22D58BB8-C5B2-F880-C294-E62F3FFB6C52}"/>
          </ac:spMkLst>
        </pc:spChg>
      </pc:sldChg>
      <pc:sldChg chg="modSp add replId">
        <pc:chgData name="Ramona Dragulin" userId="S::ramona.dragulin@nxp.com::c8c46c17-d863-41f5-a6f5-eb179a5963fb" providerId="AD" clId="Web-{5FEFF2D6-97C0-A319-4551-FAF9C8485641}" dt="2024-10-22T06:11:07.665" v="76" actId="20577"/>
        <pc:sldMkLst>
          <pc:docMk/>
          <pc:sldMk cId="2603616780" sldId="2086971615"/>
        </pc:sldMkLst>
        <pc:spChg chg="mod">
          <ac:chgData name="Ramona Dragulin" userId="S::ramona.dragulin@nxp.com::c8c46c17-d863-41f5-a6f5-eb179a5963fb" providerId="AD" clId="Web-{5FEFF2D6-97C0-A319-4551-FAF9C8485641}" dt="2024-10-22T06:11:03.555" v="75" actId="14100"/>
          <ac:spMkLst>
            <pc:docMk/>
            <pc:sldMk cId="2603616780" sldId="2086971615"/>
            <ac:spMk id="6" creationId="{25F67572-B87A-95B4-8AA6-2F2B7822AF67}"/>
          </ac:spMkLst>
        </pc:spChg>
        <pc:spChg chg="mod">
          <ac:chgData name="Ramona Dragulin" userId="S::ramona.dragulin@nxp.com::c8c46c17-d863-41f5-a6f5-eb179a5963fb" providerId="AD" clId="Web-{5FEFF2D6-97C0-A319-4551-FAF9C8485641}" dt="2024-10-22T06:11:07.665" v="76" actId="20577"/>
          <ac:spMkLst>
            <pc:docMk/>
            <pc:sldMk cId="2603616780" sldId="2086971615"/>
            <ac:spMk id="8" creationId="{22D58BB8-C5B2-F880-C294-E62F3FFB6C52}"/>
          </ac:spMkLst>
        </pc:spChg>
      </pc:sldChg>
      <pc:sldMasterChg chg="addSldLayout">
        <pc:chgData name="Ramona Dragulin" userId="S::ramona.dragulin@nxp.com::c8c46c17-d863-41f5-a6f5-eb179a5963fb" providerId="AD" clId="Web-{5FEFF2D6-97C0-A319-4551-FAF9C8485641}" dt="2024-10-22T06:00:13.460" v="21"/>
        <pc:sldMasterMkLst>
          <pc:docMk/>
          <pc:sldMasterMk cId="3886770927" sldId="2147483648"/>
        </pc:sldMasterMkLst>
        <pc:sldLayoutChg chg="add replId">
          <pc:chgData name="Ramona Dragulin" userId="S::ramona.dragulin@nxp.com::c8c46c17-d863-41f5-a6f5-eb179a5963fb" providerId="AD" clId="Web-{5FEFF2D6-97C0-A319-4551-FAF9C8485641}" dt="2024-10-22T06:00:13.460" v="21"/>
          <pc:sldLayoutMkLst>
            <pc:docMk/>
            <pc:sldMasterMk cId="3886770927" sldId="2147483648"/>
            <pc:sldLayoutMk cId="4208753046" sldId="2147483744"/>
          </pc:sldLayoutMkLst>
        </pc:sldLayoutChg>
      </pc:sldMasterChg>
    </pc:docChg>
  </pc:docChgLst>
  <pc:docChgLst>
    <pc:chgData name="Ramona Dragulin" userId="S::ramona.dragulin@nxp.com::c8c46c17-d863-41f5-a6f5-eb179a5963fb" providerId="AD" clId="Web-{D0D14C84-FED9-47D3-2400-BBD0541806E0}"/>
    <pc:docChg chg="modSld">
      <pc:chgData name="Ramona Dragulin" userId="S::ramona.dragulin@nxp.com::c8c46c17-d863-41f5-a6f5-eb179a5963fb" providerId="AD" clId="Web-{D0D14C84-FED9-47D3-2400-BBD0541806E0}" dt="2025-05-27T12:19:57.145" v="0" actId="20577"/>
      <pc:docMkLst>
        <pc:docMk/>
      </pc:docMkLst>
      <pc:sldChg chg="modSp">
        <pc:chgData name="Ramona Dragulin" userId="S::ramona.dragulin@nxp.com::c8c46c17-d863-41f5-a6f5-eb179a5963fb" providerId="AD" clId="Web-{D0D14C84-FED9-47D3-2400-BBD0541806E0}" dt="2025-05-27T12:19:57.145" v="0" actId="20577"/>
        <pc:sldMkLst>
          <pc:docMk/>
          <pc:sldMk cId="3260044226" sldId="370"/>
        </pc:sldMkLst>
        <pc:spChg chg="mod">
          <ac:chgData name="Ramona Dragulin" userId="S::ramona.dragulin@nxp.com::c8c46c17-d863-41f5-a6f5-eb179a5963fb" providerId="AD" clId="Web-{D0D14C84-FED9-47D3-2400-BBD0541806E0}" dt="2025-05-27T12:19:57.145" v="0" actId="20577"/>
          <ac:spMkLst>
            <pc:docMk/>
            <pc:sldMk cId="3260044226" sldId="370"/>
            <ac:spMk id="2" creationId="{7D5F800E-E63C-26A9-373A-9529A1AC3D27}"/>
          </ac:spMkLst>
        </pc:spChg>
      </pc:sldChg>
    </pc:docChg>
  </pc:docChgLst>
  <pc:docChgLst>
    <pc:chgData name="Cristina Toader" userId="S::cristina.toader@nxp.com::aefe57ae-8873-409d-a68d-503e819f525a" providerId="AD" clId="Web-{5865B8E9-78DB-AFD5-9C05-1C6A16283ECD}"/>
    <pc:docChg chg="modSld">
      <pc:chgData name="Cristina Toader" userId="S::cristina.toader@nxp.com::aefe57ae-8873-409d-a68d-503e819f525a" providerId="AD" clId="Web-{5865B8E9-78DB-AFD5-9C05-1C6A16283ECD}" dt="2025-02-24T11:02:16.967" v="15" actId="1076"/>
      <pc:docMkLst>
        <pc:docMk/>
      </pc:docMkLst>
      <pc:sldChg chg="addSp delSp modSp">
        <pc:chgData name="Cristina Toader" userId="S::cristina.toader@nxp.com::aefe57ae-8873-409d-a68d-503e819f525a" providerId="AD" clId="Web-{5865B8E9-78DB-AFD5-9C05-1C6A16283ECD}" dt="2025-02-24T11:02:16.967" v="15" actId="1076"/>
        <pc:sldMkLst>
          <pc:docMk/>
          <pc:sldMk cId="3802187148" sldId="266"/>
        </pc:sldMkLst>
        <pc:spChg chg="add del mod">
          <ac:chgData name="Cristina Toader" userId="S::cristina.toader@nxp.com::aefe57ae-8873-409d-a68d-503e819f525a" providerId="AD" clId="Web-{5865B8E9-78DB-AFD5-9C05-1C6A16283ECD}" dt="2025-02-24T11:02:16.967" v="15" actId="1076"/>
          <ac:spMkLst>
            <pc:docMk/>
            <pc:sldMk cId="3802187148" sldId="266"/>
            <ac:spMk id="2" creationId="{CDFC9DF2-7BA9-9CCC-47B5-ACB182A9354C}"/>
          </ac:spMkLst>
        </pc:spChg>
        <pc:spChg chg="add del mod">
          <ac:chgData name="Cristina Toader" userId="S::cristina.toader@nxp.com::aefe57ae-8873-409d-a68d-503e819f525a" providerId="AD" clId="Web-{5865B8E9-78DB-AFD5-9C05-1C6A16283ECD}" dt="2025-02-24T10:56:31.313" v="9"/>
          <ac:spMkLst>
            <pc:docMk/>
            <pc:sldMk cId="3802187148" sldId="266"/>
            <ac:spMk id="4" creationId="{EF2D6D23-A1E6-ECE0-41F5-525948EA9A4A}"/>
          </ac:spMkLst>
        </pc:spChg>
        <pc:picChg chg="add del mod">
          <ac:chgData name="Cristina Toader" userId="S::cristina.toader@nxp.com::aefe57ae-8873-409d-a68d-503e819f525a" providerId="AD" clId="Web-{5865B8E9-78DB-AFD5-9C05-1C6A16283ECD}" dt="2025-02-24T11:02:12.811" v="13" actId="1076"/>
          <ac:picMkLst>
            <pc:docMk/>
            <pc:sldMk cId="3802187148" sldId="266"/>
            <ac:picMk id="5" creationId="{95B36A37-7F08-7A9C-7FFD-994511CE7DFB}"/>
          </ac:picMkLst>
        </pc:picChg>
        <pc:picChg chg="add del mod">
          <ac:chgData name="Cristina Toader" userId="S::cristina.toader@nxp.com::aefe57ae-8873-409d-a68d-503e819f525a" providerId="AD" clId="Web-{5865B8E9-78DB-AFD5-9C05-1C6A16283ECD}" dt="2025-02-24T11:02:14.139" v="14" actId="1076"/>
          <ac:picMkLst>
            <pc:docMk/>
            <pc:sldMk cId="3802187148" sldId="266"/>
            <ac:picMk id="7" creationId="{99449040-4126-670E-384D-6EB543CB55E3}"/>
          </ac:picMkLst>
        </pc:picChg>
      </pc:sldChg>
    </pc:docChg>
  </pc:docChgLst>
  <pc:docChgLst>
    <pc:chgData name="Vasile Nechifor" userId="S::vasile.nechifor@nxp.com::344c445d-f0ba-4935-a304-0a48477ee9b2" providerId="AD" clId="Web-{7BF35F3C-953C-B69E-F670-CF95CD76DE1F}"/>
    <pc:docChg chg="modSld">
      <pc:chgData name="Vasile Nechifor" userId="S::vasile.nechifor@nxp.com::344c445d-f0ba-4935-a304-0a48477ee9b2" providerId="AD" clId="Web-{7BF35F3C-953C-B69E-F670-CF95CD76DE1F}" dt="2024-11-05T09:12:33.064" v="5"/>
      <pc:docMkLst>
        <pc:docMk/>
      </pc:docMkLst>
      <pc:sldChg chg="addSp delSp modSp">
        <pc:chgData name="Vasile Nechifor" userId="S::vasile.nechifor@nxp.com::344c445d-f0ba-4935-a304-0a48477ee9b2" providerId="AD" clId="Web-{7BF35F3C-953C-B69E-F670-CF95CD76DE1F}" dt="2024-11-05T09:12:33.064" v="5"/>
        <pc:sldMkLst>
          <pc:docMk/>
          <pc:sldMk cId="4085176220" sldId="277"/>
        </pc:sldMkLst>
        <pc:spChg chg="add del mod">
          <ac:chgData name="Vasile Nechifor" userId="S::vasile.nechifor@nxp.com::344c445d-f0ba-4935-a304-0a48477ee9b2" providerId="AD" clId="Web-{7BF35F3C-953C-B69E-F670-CF95CD76DE1F}" dt="2024-11-05T09:12:33.064" v="5"/>
          <ac:spMkLst>
            <pc:docMk/>
            <pc:sldMk cId="4085176220" sldId="277"/>
            <ac:spMk id="3" creationId="{8ECA165D-E84E-7C14-1951-397F5138A1AE}"/>
          </ac:spMkLst>
        </pc:spChg>
      </pc:sldChg>
    </pc:docChg>
  </pc:docChgLst>
  <pc:docChgLst>
    <pc:chgData name="Ramona Dragulin" userId="S::ramona.dragulin@nxp.com::c8c46c17-d863-41f5-a6f5-eb179a5963fb" providerId="AD" clId="Web-{9BD89B8D-A031-58F9-4486-A14BD393496D}"/>
    <pc:docChg chg="addSld delSld modSld modSection">
      <pc:chgData name="Ramona Dragulin" userId="S::ramona.dragulin@nxp.com::c8c46c17-d863-41f5-a6f5-eb179a5963fb" providerId="AD" clId="Web-{9BD89B8D-A031-58F9-4486-A14BD393496D}" dt="2024-10-17T15:09:28.250" v="5"/>
      <pc:docMkLst>
        <pc:docMk/>
      </pc:docMkLst>
      <pc:sldChg chg="add del">
        <pc:chgData name="Ramona Dragulin" userId="S::ramona.dragulin@nxp.com::c8c46c17-d863-41f5-a6f5-eb179a5963fb" providerId="AD" clId="Web-{9BD89B8D-A031-58F9-4486-A14BD393496D}" dt="2024-10-17T15:09:28.250" v="5"/>
        <pc:sldMkLst>
          <pc:docMk/>
          <pc:sldMk cId="1278751267" sldId="2086971551"/>
        </pc:sldMkLst>
      </pc:sldChg>
      <pc:sldChg chg="modSp">
        <pc:chgData name="Ramona Dragulin" userId="S::ramona.dragulin@nxp.com::c8c46c17-d863-41f5-a6f5-eb179a5963fb" providerId="AD" clId="Web-{9BD89B8D-A031-58F9-4486-A14BD393496D}" dt="2024-10-17T15:06:50.668" v="3" actId="20577"/>
        <pc:sldMkLst>
          <pc:docMk/>
          <pc:sldMk cId="2447803158" sldId="2086971555"/>
        </pc:sldMkLst>
        <pc:spChg chg="mod">
          <ac:chgData name="Ramona Dragulin" userId="S::ramona.dragulin@nxp.com::c8c46c17-d863-41f5-a6f5-eb179a5963fb" providerId="AD" clId="Web-{9BD89B8D-A031-58F9-4486-A14BD393496D}" dt="2024-10-17T15:06:50.668" v="3" actId="20577"/>
          <ac:spMkLst>
            <pc:docMk/>
            <pc:sldMk cId="2447803158" sldId="2086971555"/>
            <ac:spMk id="37" creationId="{00000000-0000-0000-0000-000000000000}"/>
          </ac:spMkLst>
        </pc:spChg>
      </pc:sldChg>
    </pc:docChg>
  </pc:docChgLst>
  <pc:docChgLst>
    <pc:chgData name="Marius Chescu" userId="887423f1-b9e2-4e65-9264-d2a0bd83d179" providerId="ADAL" clId="{17C13C35-67FE-48F1-8F4F-15022F3B54B1}"/>
    <pc:docChg chg="undo custSel modSld">
      <pc:chgData name="Marius Chescu" userId="887423f1-b9e2-4e65-9264-d2a0bd83d179" providerId="ADAL" clId="{17C13C35-67FE-48F1-8F4F-15022F3B54B1}" dt="2025-03-04T15:33:01.391" v="62" actId="1076"/>
      <pc:docMkLst>
        <pc:docMk/>
      </pc:docMkLst>
      <pc:sldChg chg="addSp delSp modSp mod">
        <pc:chgData name="Marius Chescu" userId="887423f1-b9e2-4e65-9264-d2a0bd83d179" providerId="ADAL" clId="{17C13C35-67FE-48F1-8F4F-15022F3B54B1}" dt="2025-03-04T15:33:01.391" v="62" actId="1076"/>
        <pc:sldMkLst>
          <pc:docMk/>
          <pc:sldMk cId="2677596034" sldId="265"/>
        </pc:sldMkLst>
        <pc:spChg chg="add mod">
          <ac:chgData name="Marius Chescu" userId="887423f1-b9e2-4e65-9264-d2a0bd83d179" providerId="ADAL" clId="{17C13C35-67FE-48F1-8F4F-15022F3B54B1}" dt="2025-03-04T15:31:02.487" v="27" actId="113"/>
          <ac:spMkLst>
            <pc:docMk/>
            <pc:sldMk cId="2677596034" sldId="265"/>
            <ac:spMk id="6" creationId="{05E1E212-995E-C6A1-1FDF-F446640082BD}"/>
          </ac:spMkLst>
        </pc:spChg>
        <pc:spChg chg="add mod">
          <ac:chgData name="Marius Chescu" userId="887423f1-b9e2-4e65-9264-d2a0bd83d179" providerId="ADAL" clId="{17C13C35-67FE-48F1-8F4F-15022F3B54B1}" dt="2025-03-04T15:31:19.866" v="29" actId="1076"/>
          <ac:spMkLst>
            <pc:docMk/>
            <pc:sldMk cId="2677596034" sldId="265"/>
            <ac:spMk id="7" creationId="{8F18C15C-642B-ECB1-725E-8F65E17C3823}"/>
          </ac:spMkLst>
        </pc:spChg>
        <pc:spChg chg="add mod">
          <ac:chgData name="Marius Chescu" userId="887423f1-b9e2-4e65-9264-d2a0bd83d179" providerId="ADAL" clId="{17C13C35-67FE-48F1-8F4F-15022F3B54B1}" dt="2025-03-04T15:33:01.391" v="62" actId="1076"/>
          <ac:spMkLst>
            <pc:docMk/>
            <pc:sldMk cId="2677596034" sldId="265"/>
            <ac:spMk id="8" creationId="{BE252534-374F-1727-E88D-847BA970570D}"/>
          </ac:spMkLst>
        </pc:spChg>
        <pc:spChg chg="add mod">
          <ac:chgData name="Marius Chescu" userId="887423f1-b9e2-4e65-9264-d2a0bd83d179" providerId="ADAL" clId="{17C13C35-67FE-48F1-8F4F-15022F3B54B1}" dt="2025-03-04T15:32:46.793" v="59" actId="20577"/>
          <ac:spMkLst>
            <pc:docMk/>
            <pc:sldMk cId="2677596034" sldId="265"/>
            <ac:spMk id="9" creationId="{7D3A3F68-C6A2-783A-C740-869BF838530A}"/>
          </ac:spMkLst>
        </pc:spChg>
        <pc:spChg chg="add mod">
          <ac:chgData name="Marius Chescu" userId="887423f1-b9e2-4e65-9264-d2a0bd83d179" providerId="ADAL" clId="{17C13C35-67FE-48F1-8F4F-15022F3B54B1}" dt="2025-03-04T15:32:24.482" v="52" actId="207"/>
          <ac:spMkLst>
            <pc:docMk/>
            <pc:sldMk cId="2677596034" sldId="265"/>
            <ac:spMk id="10" creationId="{DBB92436-DF7A-9DC5-0EF7-C5227906CECE}"/>
          </ac:spMkLst>
        </pc:spChg>
        <pc:spChg chg="add mod">
          <ac:chgData name="Marius Chescu" userId="887423f1-b9e2-4e65-9264-d2a0bd83d179" providerId="ADAL" clId="{17C13C35-67FE-48F1-8F4F-15022F3B54B1}" dt="2025-03-04T15:32:52.554" v="60" actId="20577"/>
          <ac:spMkLst>
            <pc:docMk/>
            <pc:sldMk cId="2677596034" sldId="265"/>
            <ac:spMk id="11" creationId="{1BC4113C-8E0A-1B69-A044-4DBDEC73BAC2}"/>
          </ac:spMkLst>
        </pc:spChg>
        <pc:spChg chg="mod">
          <ac:chgData name="Marius Chescu" userId="887423f1-b9e2-4e65-9264-d2a0bd83d179" providerId="ADAL" clId="{17C13C35-67FE-48F1-8F4F-15022F3B54B1}" dt="2025-03-04T15:30:16.961" v="16" actId="20577"/>
          <ac:spMkLst>
            <pc:docMk/>
            <pc:sldMk cId="2677596034" sldId="265"/>
            <ac:spMk id="377" creationId="{1BB4754B-57F9-48AE-8F93-873135EACF22}"/>
          </ac:spMkLst>
        </pc:spChg>
        <pc:spChg chg="mod">
          <ac:chgData name="Marius Chescu" userId="887423f1-b9e2-4e65-9264-d2a0bd83d179" providerId="ADAL" clId="{17C13C35-67FE-48F1-8F4F-15022F3B54B1}" dt="2025-03-04T15:30:17.354" v="17" actId="207"/>
          <ac:spMkLst>
            <pc:docMk/>
            <pc:sldMk cId="2677596034" sldId="265"/>
            <ac:spMk id="384" creationId="{4201D6BB-2D9B-6F77-DED5-5BF9F03826E7}"/>
          </ac:spMkLst>
        </pc:spChg>
        <pc:spChg chg="del">
          <ac:chgData name="Marius Chescu" userId="887423f1-b9e2-4e65-9264-d2a0bd83d179" providerId="ADAL" clId="{17C13C35-67FE-48F1-8F4F-15022F3B54B1}" dt="2025-03-04T15:27:57.913" v="5" actId="478"/>
          <ac:spMkLst>
            <pc:docMk/>
            <pc:sldMk cId="2677596034" sldId="265"/>
            <ac:spMk id="385" creationId="{9E1CA613-EAFC-9124-5FA5-98BB18547C1C}"/>
          </ac:spMkLst>
        </pc:spChg>
        <pc:cxnChg chg="mod">
          <ac:chgData name="Marius Chescu" userId="887423f1-b9e2-4e65-9264-d2a0bd83d179" providerId="ADAL" clId="{17C13C35-67FE-48F1-8F4F-15022F3B54B1}" dt="2025-03-04T15:27:51.348" v="4" actId="14100"/>
          <ac:cxnSpMkLst>
            <pc:docMk/>
            <pc:sldMk cId="2677596034" sldId="265"/>
            <ac:cxnSpMk id="305" creationId="{1C604AE9-A467-1147-69BF-DD1C17E7ECB8}"/>
          </ac:cxnSpMkLst>
        </pc:cxnChg>
      </pc:sldChg>
    </pc:docChg>
  </pc:docChgLst>
  <pc:docChgLst>
    <pc:chgData name="Ramona Dragulin" userId="S::ramona.dragulin@nxp.com::c8c46c17-d863-41f5-a6f5-eb179a5963fb" providerId="AD" clId="Web-{C2F59B6C-01DA-4B8E-30FF-820426151A0D}"/>
    <pc:docChg chg="modSld">
      <pc:chgData name="Ramona Dragulin" userId="S::ramona.dragulin@nxp.com::c8c46c17-d863-41f5-a6f5-eb179a5963fb" providerId="AD" clId="Web-{C2F59B6C-01DA-4B8E-30FF-820426151A0D}" dt="2024-10-22T13:00:59.914" v="5" actId="20577"/>
      <pc:docMkLst>
        <pc:docMk/>
      </pc:docMkLst>
      <pc:sldChg chg="modSp">
        <pc:chgData name="Ramona Dragulin" userId="S::ramona.dragulin@nxp.com::c8c46c17-d863-41f5-a6f5-eb179a5963fb" providerId="AD" clId="Web-{C2F59B6C-01DA-4B8E-30FF-820426151A0D}" dt="2024-10-22T13:00:59.914" v="5" actId="20577"/>
        <pc:sldMkLst>
          <pc:docMk/>
          <pc:sldMk cId="3260044226" sldId="370"/>
        </pc:sldMkLst>
        <pc:spChg chg="mod">
          <ac:chgData name="Ramona Dragulin" userId="S::ramona.dragulin@nxp.com::c8c46c17-d863-41f5-a6f5-eb179a5963fb" providerId="AD" clId="Web-{C2F59B6C-01DA-4B8E-30FF-820426151A0D}" dt="2024-10-22T13:00:59.914" v="5" actId="20577"/>
          <ac:spMkLst>
            <pc:docMk/>
            <pc:sldMk cId="3260044226" sldId="370"/>
            <ac:spMk id="2" creationId="{7D5F800E-E63C-26A9-373A-9529A1AC3D2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>
            <a:extLst>
              <a:ext uri="{FF2B5EF4-FFF2-40B4-BE49-F238E27FC236}">
                <a16:creationId xmlns:a16="http://schemas.microsoft.com/office/drawing/2014/main" id="{E02F7B83-40C4-0CC6-32A9-0CBD5CD1A1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2402" y="8700833"/>
            <a:ext cx="1735707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F589425-449D-4D80-B16A-0FCA3F0B391A}" type="datetime9">
              <a:rPr lang="en-US" sz="900" smtClean="0">
                <a:latin typeface="Poppins" panose="00000500000000000000" pitchFamily="2" charset="0"/>
                <a:cs typeface="Poppins" panose="00000500000000000000" pitchFamily="2" charset="0"/>
              </a:rPr>
              <a:pPr algn="l"/>
              <a:t>6/4/2025 6:40:38 AM</a:t>
            </a:fld>
            <a:endParaRPr lang="en-US" sz="9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FF31D04-11DD-A567-1CE0-22313F186BA1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712054" y="8700833"/>
            <a:ext cx="3259874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r>
              <a:rPr lang="en-US" sz="900">
                <a:latin typeface="Poppins" panose="00000500000000000000" pitchFamily="2" charset="0"/>
                <a:cs typeface="Poppins" panose="00000500000000000000" pitchFamily="2" charset="0"/>
              </a:rPr>
              <a:t>|  © NXP  |  Public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A44DC7DF-5E71-C95A-68A7-7D0EEEA60F0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10024" y="8700833"/>
            <a:ext cx="416205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B1A579D-3553-4F33-9067-7E7231905C3B}" type="slidenum">
              <a:rPr lang="en-US" sz="1000">
                <a:latin typeface="Poppins" panose="00000500000000000000" pitchFamily="2" charset="0"/>
                <a:cs typeface="Poppins" panose="00000500000000000000" pitchFamily="2" charset="0"/>
              </a:rPr>
              <a:pPr/>
              <a:t>‹#›</a:t>
            </a:fld>
            <a:endParaRPr lang="en-US" sz="10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2D42022-CD4C-2B31-7033-BE65CC5F31B1}"/>
              </a:ext>
            </a:extLst>
          </p:cNvPr>
          <p:cNvGrpSpPr/>
          <p:nvPr/>
        </p:nvGrpSpPr>
        <p:grpSpPr>
          <a:xfrm>
            <a:off x="5936457" y="8705967"/>
            <a:ext cx="547861" cy="185337"/>
            <a:chOff x="532238" y="532263"/>
            <a:chExt cx="1522954" cy="5152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5308769-5F22-5F62-3F1E-D4C54D321D02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E2B8103-707D-7471-CF82-82247C499B24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9E3E3FD-AAAB-3A08-98D2-DF744BB8CA3D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0B2D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1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svg>
</file>

<file path=ppt/media/image13.jpeg>
</file>

<file path=ppt/media/image14.png>
</file>

<file path=ppt/media/image15.png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svg>
</file>

<file path=ppt/media/image22.jpeg>
</file>

<file path=ppt/media/image23.jpeg>
</file>

<file path=ppt/media/image24.jpeg>
</file>

<file path=ppt/media/image25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C118F7E-5CDC-0D0D-8A1F-979CEC795D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2402" y="8700833"/>
            <a:ext cx="1735707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FF589425-449D-4D80-B16A-0FCA3F0B391A}" type="datetime9">
              <a:rPr lang="en-US" sz="900" smtClean="0">
                <a:latin typeface="Poppins" panose="00000500000000000000" pitchFamily="2" charset="0"/>
                <a:cs typeface="Poppins" panose="00000500000000000000" pitchFamily="2" charset="0"/>
              </a:rPr>
              <a:pPr algn="l"/>
              <a:t>6/4/2025 6:40:06 AM</a:t>
            </a:fld>
            <a:endParaRPr lang="en-US" sz="9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8606DA34-9F7A-84F8-5163-E2C98D7C733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712054" y="8700833"/>
            <a:ext cx="3259874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 sz="900"/>
              <a:t>|  © NXP  |  Public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B7CCF6B6-CD45-B791-1362-E2D172911D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10024" y="8700833"/>
            <a:ext cx="416205" cy="268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fld id="{FB1A579D-3553-4F33-9067-7E7231905C3B}" type="slidenum">
              <a:rPr lang="en-US" sz="1000" smtClean="0"/>
              <a:pPr/>
              <a:t>‹#›</a:t>
            </a:fld>
            <a:endParaRPr lang="en-US" sz="10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BA0B33B-913A-805D-B3BA-BEB9A3846A1E}"/>
              </a:ext>
            </a:extLst>
          </p:cNvPr>
          <p:cNvGrpSpPr/>
          <p:nvPr/>
        </p:nvGrpSpPr>
        <p:grpSpPr>
          <a:xfrm>
            <a:off x="5936457" y="8705967"/>
            <a:ext cx="547861" cy="185337"/>
            <a:chOff x="532238" y="532263"/>
            <a:chExt cx="1522954" cy="51520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D13B215-5B62-AE2A-C23A-A682BD720511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45F9349-CEF0-0583-3F11-0ABE2362580B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01CD4DC-CADC-2222-5553-DECDEF314F43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0B2D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3459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Poppins" panose="00000500000000000000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7C6B17-B538-089C-E5BB-1B433B615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C586E8-FF1F-1816-3099-8FAE5D0E9E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CAF6C2-8DDC-B9FD-EAF8-34929D3273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97A0C-C173-07B4-40E5-57D11860B7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1A579D-3553-4F33-9067-7E7231905C3B}" type="slidenum">
              <a:rPr lang="en-US" sz="1000" smtClean="0"/>
              <a:pPr/>
              <a:t>3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988360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1A579D-3553-4F33-9067-7E7231905C3B}" type="slidenum">
              <a:rPr lang="en-US" sz="1000" smtClean="0"/>
              <a:pPr/>
              <a:t>3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335025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DB2C4-D60E-3B89-AF18-8FE674623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056154-16C1-8946-B8B6-371DD144D8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EA715B-2D11-7A3F-7A39-44F2035BCA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C32FC-20BB-FD84-37E9-6FD8F9EE32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1A579D-3553-4F33-9067-7E7231905C3B}" type="slidenum">
              <a:rPr lang="en-US" sz="1000" smtClean="0"/>
              <a:pPr/>
              <a:t>7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225789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D266B-35C4-7754-F68D-1B8FE86881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FD47F7-3C2F-051C-0A20-EFF9A3906E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24D579-C294-60AF-01CE-0D9C6EB42F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095B7C-A8D1-2E15-4C85-00C016B305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1A579D-3553-4F33-9067-7E7231905C3B}" type="slidenum">
              <a:rPr lang="en-US" sz="1000" smtClean="0"/>
              <a:pPr/>
              <a:t>12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882683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xp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xp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sv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nxp.com/" TargetMode="External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345A99-368B-79E6-434B-BA1C0CA50C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C10890-84F3-53AF-97F6-1391EB331A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6624" y="0"/>
            <a:ext cx="5675376" cy="685800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0FACD63-E388-B5D1-F0B8-3433B5EC588C}"/>
              </a:ext>
            </a:extLst>
          </p:cNvPr>
          <p:cNvGrpSpPr/>
          <p:nvPr userDrawn="1"/>
        </p:nvGrpSpPr>
        <p:grpSpPr>
          <a:xfrm>
            <a:off x="532238" y="532263"/>
            <a:ext cx="1522954" cy="515204"/>
            <a:chOff x="532238" y="532263"/>
            <a:chExt cx="1522954" cy="51520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6CDF47C-C325-BB7F-C4C7-3D26C8895BA9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A662EDF-F39B-15A1-566D-412FDA49117E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D7E18CE-E236-624D-A553-0F4E7177EEC5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F4F899F3-4A81-1BED-FC34-96E0CF1E0BA7}"/>
              </a:ext>
            </a:extLst>
          </p:cNvPr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342652" y="5223518"/>
            <a:ext cx="5062912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If required goes here | speaker title, date and/or additional information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07D2A9-EA64-7655-994E-7F1A46D1A87B}"/>
              </a:ext>
            </a:extLst>
          </p:cNvPr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342652" y="4695137"/>
            <a:ext cx="5062912" cy="42315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buNone/>
              <a:defRPr sz="1800">
                <a:latin typeface="Poppins SemiBold" panose="00000700000000000000" pitchFamily="2" charset="0"/>
                <a:cs typeface="Poppins SemiBold" panose="000007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Subheading or speaker name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F1F12CB4-23BC-65BB-21C5-8EB7AC7F287C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8AF1407E-E8DD-506D-ABAE-03BCC68F5A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2652" y="1616531"/>
            <a:ext cx="5122863" cy="261098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4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The Presentation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7291821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0736480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150938"/>
            <a:ext cx="11433175" cy="478155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6182BEF-2AF4-4343-1BA4-64A2C8E1A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147961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bu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C028A98-A4AF-A265-70EA-A82E35D968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27F5D-4721-0803-59FF-213A55372D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486750"/>
            <a:ext cx="752219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3AB92F9B-E6FB-0A22-91E7-5E1B2C56C9C5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8B9B8F1-41B0-48AB-1747-F71A0EC43090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513CE2-40F0-F7E4-DA6D-B5D08E6B8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7004" y="0"/>
            <a:ext cx="6444996" cy="6858000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CEB8687C-1C5D-5DB1-5AE5-7DA6E4DB29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Section divider header goes here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76DBD690-7FE4-A0C7-A98D-0449F9C135C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Secondary header</a:t>
            </a:r>
          </a:p>
        </p:txBody>
      </p:sp>
    </p:spTree>
    <p:extLst>
      <p:ext uri="{BB962C8B-B14F-4D97-AF65-F5344CB8AC3E}">
        <p14:creationId xmlns:p14="http://schemas.microsoft.com/office/powerpoint/2010/main" val="3578158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DA28DB-65F2-4DB0-0C58-B4F4081D094E}"/>
              </a:ext>
            </a:extLst>
          </p:cNvPr>
          <p:cNvSpPr/>
          <p:nvPr userDrawn="1"/>
        </p:nvSpPr>
        <p:spPr>
          <a:xfrm>
            <a:off x="0" y="0"/>
            <a:ext cx="5749636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218CD4-45FF-0363-DBBA-8A93B3364196}"/>
              </a:ext>
            </a:extLst>
          </p:cNvPr>
          <p:cNvSpPr/>
          <p:nvPr userDrawn="1"/>
        </p:nvSpPr>
        <p:spPr>
          <a:xfrm>
            <a:off x="5749636" y="0"/>
            <a:ext cx="6442364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27F5D-4721-0803-59FF-213A55372D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486750"/>
            <a:ext cx="752219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2400" b="1" i="0">
                <a:solidFill>
                  <a:schemeClr val="tx2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02</a:t>
            </a:r>
          </a:p>
        </p:txBody>
      </p:sp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3617F25B-C3B5-1DAC-669D-F0AAE4EADCF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49636" y="0"/>
            <a:ext cx="6442364" cy="68580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F2F2590-8080-7A0A-2EDC-896BD896BD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Section divider header goes here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B637A51-3E92-0DE4-3715-E6129025CD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Secondary header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75AE513-F025-3E23-FBCB-AD34DB5AA7E0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27F9690-CB6B-6CBA-C6A2-7915CE6FEF25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6710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99B762FB-EC77-2CB7-44E6-7F109E56AA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ADECCA3C-D0CD-3DAC-72B9-289377CBB6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7661707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150938"/>
            <a:ext cx="11433175" cy="478155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6182BEF-2AF4-4343-1BA4-64A2C8E1A6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9608716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0F1C6B1E-C608-FC8D-A582-DC3E562834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 line subtitle of slide goes here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0F7DBDFB-B1CE-5E8E-F55C-5F56AF0CE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First line title of slide goes here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6D04279-28E6-3CA1-3456-666F8629CE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79782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405218"/>
            <a:ext cx="11433175" cy="45272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CA751461-EDE6-6A69-28E3-7DE3B1F289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 line subtitle of slide goes here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951A046-90B1-093D-5147-C0959CBAD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6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3184918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9A005E92-D3AC-C136-D88B-4E4CAFF299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4125791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78025A-AB06-6766-72ED-7AB54A2FC637}"/>
              </a:ext>
            </a:extLst>
          </p:cNvPr>
          <p:cNvSpPr/>
          <p:nvPr userDrawn="1"/>
        </p:nvSpPr>
        <p:spPr>
          <a:xfrm>
            <a:off x="1" y="0"/>
            <a:ext cx="6096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" y="0"/>
            <a:ext cx="6095999" cy="6858000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4195DF01-9D0D-7532-1195-7E763F0CDE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734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A2CF2C2A-6861-B755-0D80-9B629CD0F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3204" y="1786952"/>
            <a:ext cx="5040860" cy="4839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Agenda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A3FDDD5-8639-18E9-8B3B-8437AADE25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6543" y="2667156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FontTx/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171450" indent="0">
              <a:lnSpc>
                <a:spcPct val="110000"/>
              </a:lnSpc>
              <a:spcBef>
                <a:spcPts val="1200"/>
              </a:spcBef>
              <a:buFontTx/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344488" indent="0">
              <a:lnSpc>
                <a:spcPct val="110000"/>
              </a:lnSpc>
              <a:spcBef>
                <a:spcPts val="1200"/>
              </a:spcBef>
              <a:buFontTx/>
              <a:buNone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515937" indent="0">
              <a:lnSpc>
                <a:spcPct val="110000"/>
              </a:lnSpc>
              <a:spcBef>
                <a:spcPts val="1200"/>
              </a:spcBef>
              <a:buFontTx/>
              <a:buNone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688975" indent="0">
              <a:lnSpc>
                <a:spcPct val="110000"/>
              </a:lnSpc>
              <a:spcBef>
                <a:spcPts val="1200"/>
              </a:spcBef>
              <a:buFontTx/>
              <a:buNone/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r>
              <a:rPr lang="en-US"/>
              <a:t>First line item here</a:t>
            </a:r>
          </a:p>
          <a:p>
            <a:r>
              <a:rPr lang="en-US"/>
              <a:t>Second line item here</a:t>
            </a:r>
          </a:p>
          <a:p>
            <a:r>
              <a:rPr lang="en-US"/>
              <a:t>Third line item here</a:t>
            </a:r>
          </a:p>
          <a:p>
            <a:r>
              <a:rPr lang="en-US"/>
              <a:t>Fourth line item here</a:t>
            </a:r>
          </a:p>
          <a:p>
            <a:r>
              <a:rPr lang="en-US"/>
              <a:t>Fifth line item here</a:t>
            </a:r>
          </a:p>
          <a:p>
            <a:r>
              <a:rPr lang="en-US"/>
              <a:t>Sixth line item here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3BB48F6D-14A5-635A-DC4D-89D0AA382D13}"/>
              </a:ext>
            </a:extLst>
          </p:cNvPr>
          <p:cNvSpPr txBox="1">
            <a:spLocks/>
          </p:cNvSpPr>
          <p:nvPr userDrawn="1"/>
        </p:nvSpPr>
        <p:spPr>
          <a:xfrm>
            <a:off x="6917179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F97677-1386-DB8B-8AD4-E3A78A867485}"/>
              </a:ext>
            </a:extLst>
          </p:cNvPr>
          <p:cNvSpPr txBox="1">
            <a:spLocks/>
          </p:cNvSpPr>
          <p:nvPr userDrawn="1"/>
        </p:nvSpPr>
        <p:spPr>
          <a:xfrm>
            <a:off x="6696543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99FA02D-A203-27C1-0EC4-1A02C504CC4F}"/>
              </a:ext>
            </a:extLst>
          </p:cNvPr>
          <p:cNvSpPr/>
          <p:nvPr userDrawn="1"/>
        </p:nvSpPr>
        <p:spPr>
          <a:xfrm rot="5400000" flipH="1">
            <a:off x="9191467" y="-51409"/>
            <a:ext cx="47869" cy="504086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50000">
                <a:schemeClr val="accent3"/>
              </a:gs>
              <a:gs pos="85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500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 in tou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B2404B-61EC-F3F7-AAAA-6B9C2AF8CB4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A34AD9-89DA-D6F2-3157-0B00CCF74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6624" y="0"/>
            <a:ext cx="5675376" cy="6858000"/>
          </a:xfrm>
          <a:prstGeom prst="rect">
            <a:avLst/>
          </a:prstGeom>
        </p:spPr>
      </p:pic>
      <p:sp>
        <p:nvSpPr>
          <p:cNvPr id="12" name="Rectangle: Rounded Corners 11">
            <a:hlinkClick r:id="rId3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351951"/>
            <a:ext cx="1509927" cy="305544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4BD66F51-07B2-8F1A-36BF-9A36550A0381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sp>
        <p:nvSpPr>
          <p:cNvPr id="14" name="Title 6">
            <a:extLst>
              <a:ext uri="{FF2B5EF4-FFF2-40B4-BE49-F238E27FC236}">
                <a16:creationId xmlns:a16="http://schemas.microsoft.com/office/drawing/2014/main" id="{AD22C40A-025C-3A65-C23E-81F44AD3D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2650" y="2122688"/>
            <a:ext cx="5122863" cy="1593836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4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Get in touch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63AF13F-9AC9-D9C7-4132-82EBF52AE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42650" y="4184148"/>
            <a:ext cx="5122863" cy="42315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solidFill>
                  <a:schemeClr val="tx1"/>
                </a:solidFill>
                <a:latin typeface="+mj-lt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507C134-47D6-3A51-C496-34B2B2CFCF7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2650" y="4685635"/>
            <a:ext cx="5122863" cy="531824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1500">
                <a:solidFill>
                  <a:schemeClr val="tx1"/>
                </a:solidFill>
                <a:latin typeface="+mn-lt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email@nxp.com</a:t>
            </a:r>
          </a:p>
          <a:p>
            <a:pPr lvl="0"/>
            <a:r>
              <a:rPr lang="en-US"/>
              <a:t>+00 000 000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EC22B7-AC50-3533-ED12-C2CA0A67E113}"/>
              </a:ext>
            </a:extLst>
          </p:cNvPr>
          <p:cNvGrpSpPr/>
          <p:nvPr userDrawn="1"/>
        </p:nvGrpSpPr>
        <p:grpSpPr>
          <a:xfrm>
            <a:off x="532238" y="532263"/>
            <a:ext cx="1522954" cy="515204"/>
            <a:chOff x="532238" y="532263"/>
            <a:chExt cx="1522954" cy="51520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F54202B-6604-81FD-EFD4-BD64CAFE0D1D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1BFDC21-8E21-AA5D-658E-54E8B310028F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9209123-D416-9ED3-EDB4-22B8716724A4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066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>
            <a:extLst>
              <a:ext uri="{FF2B5EF4-FFF2-40B4-BE49-F238E27FC236}">
                <a16:creationId xmlns:a16="http://schemas.microsoft.com/office/drawing/2014/main" id="{D6F25606-0761-3C29-5D82-41070C98E9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1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8246F63-DBF7-BA9E-DE09-BB511C2FF5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1330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56102E59-0FA0-7A60-BB45-BEB114BAD5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410" y="1121135"/>
            <a:ext cx="3748695" cy="707666"/>
          </a:xfrm>
          <a:prstGeom prst="rect">
            <a:avLst/>
          </a:prstGeom>
          <a:solidFill>
            <a:srgbClr val="E9E9E9"/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Add heading here</a:t>
            </a:r>
            <a:br>
              <a:rPr lang="en-US"/>
            </a:br>
            <a:r>
              <a:rPr lang="en-US"/>
              <a:t>+ choose a color fill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9F3BE122-47AE-F619-8C18-8F09842C51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19890" y="1121135"/>
            <a:ext cx="3748695" cy="707666"/>
          </a:xfrm>
          <a:prstGeom prst="rect">
            <a:avLst/>
          </a:prstGeom>
          <a:solidFill>
            <a:srgbClr val="E9E9E9"/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Add heading here</a:t>
            </a:r>
            <a:br>
              <a:rPr lang="en-US"/>
            </a:br>
            <a:r>
              <a:rPr lang="en-US"/>
              <a:t>+ choose a color fill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3A4932F7-4E15-7A95-6A37-BE437ADFA36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0369" y="1121135"/>
            <a:ext cx="3751526" cy="707666"/>
          </a:xfrm>
          <a:prstGeom prst="rect">
            <a:avLst/>
          </a:prstGeom>
          <a:solidFill>
            <a:srgbClr val="E9E9E9"/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Add heading here</a:t>
            </a:r>
            <a:br>
              <a:rPr lang="en-US"/>
            </a:br>
            <a:r>
              <a:rPr lang="en-US"/>
              <a:t>+ choose a color fill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67183DBA-C322-F521-0FEA-D0705826F7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0178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F6454434-B42A-EA15-7566-94C00AAC2C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1097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FE935B81-FE27-A4F0-CCF1-3C60749CB2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394694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3483E2-ADB0-033C-1F39-22DCD3B522CC}"/>
              </a:ext>
            </a:extLst>
          </p:cNvPr>
          <p:cNvSpPr/>
          <p:nvPr userDrawn="1"/>
        </p:nvSpPr>
        <p:spPr>
          <a:xfrm>
            <a:off x="5751676" y="0"/>
            <a:ext cx="6440324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3B3E693C-3D79-A935-FDC8-22E5D73369E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0AF2B029-0503-D969-EAF9-C0904EE5AD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202CEB-949E-C60C-92EC-3436B6B3CC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995686"/>
            <a:ext cx="5040860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r>
              <a:rPr lang="en-US"/>
              <a:t> </a:t>
            </a:r>
            <a:r>
              <a:rPr lang="en-US" err="1"/>
              <a:t>doloremque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architect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 </a:t>
            </a:r>
            <a:r>
              <a:rPr lang="en-US" err="1"/>
              <a:t>aspernatur</a:t>
            </a:r>
            <a:endParaRPr lang="en-US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749925" y="0"/>
            <a:ext cx="3219326" cy="3429000"/>
          </a:xfrm>
          <a:prstGeom prst="rect">
            <a:avLst/>
          </a:prstGeom>
          <a:solidFill>
            <a:srgbClr val="EAEAEA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19" name="Picture Placeholder 13">
            <a:extLst>
              <a:ext uri="{FF2B5EF4-FFF2-40B4-BE49-F238E27FC236}">
                <a16:creationId xmlns:a16="http://schemas.microsoft.com/office/drawing/2014/main" id="{5C81A9FE-8AC2-A3C2-BCBA-74E635BCD7E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49925" y="3429000"/>
            <a:ext cx="3219326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20" name="Picture Placeholder 13">
            <a:extLst>
              <a:ext uri="{FF2B5EF4-FFF2-40B4-BE49-F238E27FC236}">
                <a16:creationId xmlns:a16="http://schemas.microsoft.com/office/drawing/2014/main" id="{72EABCE6-311A-F405-61EF-5A43EFCC952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972674" y="0"/>
            <a:ext cx="3219326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21" name="Picture Placeholder 13">
            <a:extLst>
              <a:ext uri="{FF2B5EF4-FFF2-40B4-BE49-F238E27FC236}">
                <a16:creationId xmlns:a16="http://schemas.microsoft.com/office/drawing/2014/main" id="{98A9427A-B40D-7B18-7F44-ACC05CB6917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72674" y="3429000"/>
            <a:ext cx="3219326" cy="3429000"/>
          </a:xfrm>
          <a:prstGeom prst="rect">
            <a:avLst/>
          </a:prstGeom>
          <a:solidFill>
            <a:srgbClr val="EAEAEA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9B9CC07D-4BCD-9854-9272-3F05092B40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3" y="1682705"/>
            <a:ext cx="5059927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28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pPr lvl="0"/>
            <a:r>
              <a:rPr lang="en-GB"/>
              <a:t>Slide title goes here over multiple lines if required</a:t>
            </a:r>
          </a:p>
        </p:txBody>
      </p:sp>
      <p:sp>
        <p:nvSpPr>
          <p:cNvPr id="3" name="Footer Placeholder 10">
            <a:extLst>
              <a:ext uri="{FF2B5EF4-FFF2-40B4-BE49-F238E27FC236}">
                <a16:creationId xmlns:a16="http://schemas.microsoft.com/office/drawing/2014/main" id="{E2F10693-95DC-E116-617D-95CC76059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3239642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9286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6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49E84B-D332-9A0D-4A0F-80351E5EC134}"/>
              </a:ext>
            </a:extLst>
          </p:cNvPr>
          <p:cNvSpPr/>
          <p:nvPr userDrawn="1"/>
        </p:nvSpPr>
        <p:spPr>
          <a:xfrm>
            <a:off x="0" y="0"/>
            <a:ext cx="3476625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202CEB-949E-C60C-92EC-3436B6B3CC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3862461"/>
            <a:ext cx="2754312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accusantik</a:t>
            </a:r>
            <a:endParaRPr lang="en-U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CA76F56-7A82-9F16-E1F1-8C70941073C6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3F34DD4-6C38-2829-50C7-D2C3FD7BF85A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4" name="Picture Placeholder 13">
            <a:extLst>
              <a:ext uri="{FF2B5EF4-FFF2-40B4-BE49-F238E27FC236}">
                <a16:creationId xmlns:a16="http://schemas.microsoft.com/office/drawing/2014/main" id="{91347789-91DD-8BAB-C965-15B9AD23802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76626" y="3428999"/>
            <a:ext cx="2903970" cy="3429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5" name="Picture Placeholder 13">
            <a:extLst>
              <a:ext uri="{FF2B5EF4-FFF2-40B4-BE49-F238E27FC236}">
                <a16:creationId xmlns:a16="http://schemas.microsoft.com/office/drawing/2014/main" id="{71126BC0-ACDB-A63C-30FF-060BBADFC2A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82905" y="3428999"/>
            <a:ext cx="2903970" cy="342900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6" name="Picture Placeholder 13">
            <a:extLst>
              <a:ext uri="{FF2B5EF4-FFF2-40B4-BE49-F238E27FC236}">
                <a16:creationId xmlns:a16="http://schemas.microsoft.com/office/drawing/2014/main" id="{BB5538B8-D304-A6FE-E229-6BA4E24C2CC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288030" y="3428999"/>
            <a:ext cx="2903970" cy="34290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7" name="Picture Placeholder 13">
            <a:extLst>
              <a:ext uri="{FF2B5EF4-FFF2-40B4-BE49-F238E27FC236}">
                <a16:creationId xmlns:a16="http://schemas.microsoft.com/office/drawing/2014/main" id="{66E0F71D-367D-EF12-86F9-A9181132A97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476626" y="1"/>
            <a:ext cx="2903970" cy="342900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8" name="Picture Placeholder 13">
            <a:extLst>
              <a:ext uri="{FF2B5EF4-FFF2-40B4-BE49-F238E27FC236}">
                <a16:creationId xmlns:a16="http://schemas.microsoft.com/office/drawing/2014/main" id="{1BA72DF4-89E9-84A2-C2CB-42ACD6DB7946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82905" y="1"/>
            <a:ext cx="2903970" cy="3429002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9" name="Picture Placeholder 13">
            <a:extLst>
              <a:ext uri="{FF2B5EF4-FFF2-40B4-BE49-F238E27FC236}">
                <a16:creationId xmlns:a16="http://schemas.microsoft.com/office/drawing/2014/main" id="{81113856-26A5-94C8-0833-80FD9616F2D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288030" y="1"/>
            <a:ext cx="2903970" cy="3429002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10F94516-D36C-2727-50A5-CF74F2E8E8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605035"/>
            <a:ext cx="2735891" cy="210857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500"/>
            </a:lvl1pPr>
          </a:lstStyle>
          <a:p>
            <a:r>
              <a:rPr lang="en-US"/>
              <a:t>Slide title here over multiple lines if required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661897CC-AACF-2829-F832-0A49122D14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27620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</p:spTree>
    <p:extLst>
      <p:ext uri="{BB962C8B-B14F-4D97-AF65-F5344CB8AC3E}">
        <p14:creationId xmlns:p14="http://schemas.microsoft.com/office/powerpoint/2010/main" val="1119439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49E84B-D332-9A0D-4A0F-80351E5EC134}"/>
              </a:ext>
            </a:extLst>
          </p:cNvPr>
          <p:cNvSpPr/>
          <p:nvPr userDrawn="1"/>
        </p:nvSpPr>
        <p:spPr>
          <a:xfrm>
            <a:off x="0" y="0"/>
            <a:ext cx="3476625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4202CEB-949E-C60C-92EC-3436B6B3CCE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3862461"/>
            <a:ext cx="2754312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accusantik</a:t>
            </a:r>
            <a:endParaRPr lang="en-US"/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76625" y="0"/>
            <a:ext cx="8715374" cy="6858000"/>
          </a:xfrm>
          <a:prstGeom prst="rect">
            <a:avLst/>
          </a:prstGeo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CA76F56-7A82-9F16-E1F1-8C70941073C6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3F34DD4-6C38-2829-50C7-D2C3FD7BF85A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2DF415B5-BC03-D284-0472-96078327D7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605035"/>
            <a:ext cx="2735891" cy="210857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500"/>
            </a:lvl1pPr>
          </a:lstStyle>
          <a:p>
            <a:r>
              <a:rPr lang="en-US"/>
              <a:t>Slide title here over multiple lines if required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61A6108F-688D-00CE-1F0C-96CC714BBE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27620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</p:spTree>
    <p:extLst>
      <p:ext uri="{BB962C8B-B14F-4D97-AF65-F5344CB8AC3E}">
        <p14:creationId xmlns:p14="http://schemas.microsoft.com/office/powerpoint/2010/main" val="20856734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+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2D6636-D6A0-C337-4A05-2425732FF2BC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68D833D0-D1EA-0453-7C67-5B1CE3BAD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9264E6B0-F9AE-B1F9-93AC-8A519A4A5E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D516C67-2149-579A-F47C-55BEB51847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03440" y="3522192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endParaRPr lang="en-US"/>
          </a:p>
          <a:p>
            <a:pPr lvl="0"/>
            <a:r>
              <a:rPr lang="en-US"/>
              <a:t>Sones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  <a:p>
            <a:pPr lvl="0"/>
            <a:r>
              <a:rPr lang="en-US" err="1"/>
              <a:t>Explaborit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. </a:t>
            </a:r>
            <a:r>
              <a:rPr lang="en-US" err="1"/>
              <a:t>Bor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offic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re </a:t>
            </a:r>
            <a:r>
              <a:rPr lang="en-US" err="1"/>
              <a:t>repratatem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il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vollaut</a:t>
            </a:r>
            <a:r>
              <a:rPr lang="en-US"/>
              <a:t> </a:t>
            </a:r>
            <a:r>
              <a:rPr lang="en-US" err="1"/>
              <a:t>volupta</a:t>
            </a:r>
            <a:endParaRPr lang="en-US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1A826A35-5634-6413-36C2-AEB0FFCA23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03439" y="1605035"/>
            <a:ext cx="5040860" cy="1461431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</a:t>
            </a:r>
            <a:br>
              <a:rPr lang="en-US"/>
            </a:br>
            <a:r>
              <a:rPr lang="en-US"/>
              <a:t>here over multiple</a:t>
            </a:r>
            <a:br>
              <a:rPr lang="en-US"/>
            </a:br>
            <a:r>
              <a:rPr lang="en-US"/>
              <a:t>lines if required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4A5B9995-81AD-8AA9-683A-78DBE91BF8D1}"/>
              </a:ext>
            </a:extLst>
          </p:cNvPr>
          <p:cNvSpPr txBox="1">
            <a:spLocks/>
          </p:cNvSpPr>
          <p:nvPr userDrawn="1"/>
        </p:nvSpPr>
        <p:spPr>
          <a:xfrm>
            <a:off x="6724075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0CDFBD57-209D-51C7-4616-FF4C6F00C443}"/>
              </a:ext>
            </a:extLst>
          </p:cNvPr>
          <p:cNvSpPr txBox="1">
            <a:spLocks/>
          </p:cNvSpPr>
          <p:nvPr userDrawn="1"/>
        </p:nvSpPr>
        <p:spPr>
          <a:xfrm>
            <a:off x="6503439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980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+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10">
            <a:extLst>
              <a:ext uri="{FF2B5EF4-FFF2-40B4-BE49-F238E27FC236}">
                <a16:creationId xmlns:a16="http://schemas.microsoft.com/office/drawing/2014/main" id="{FF3C8D76-C793-E670-BDE5-146FB59F9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3239642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B93ABC-DF5B-7122-E497-8DAC3BDA3DFA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noFill/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B3237A92-0813-4C72-03F2-E999D7F7C3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A93FC714-6301-1455-CB53-C2884948376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EF90636A-148D-D1E5-3FF5-12C46A7F7B6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endParaRPr lang="en-US"/>
          </a:p>
          <a:p>
            <a:pPr lvl="0"/>
            <a:r>
              <a:rPr lang="en-US"/>
              <a:t>Sones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  <a:p>
            <a:pPr lvl="0"/>
            <a:r>
              <a:rPr lang="en-US" err="1"/>
              <a:t>Explaborit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. </a:t>
            </a:r>
            <a:r>
              <a:rPr lang="en-US" err="1"/>
              <a:t>Bor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offic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re </a:t>
            </a:r>
            <a:r>
              <a:rPr lang="en-US" err="1"/>
              <a:t>repratatem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il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vollaut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.</a:t>
            </a:r>
          </a:p>
          <a:p>
            <a:pPr lvl="0"/>
            <a:endParaRPr lang="en-US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9028FE14-75D2-C23C-6FE7-530C1FD73C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</a:t>
            </a:r>
            <a:br>
              <a:rPr lang="en-US"/>
            </a:br>
            <a:r>
              <a:rPr lang="en-US"/>
              <a:t>here over multiple</a:t>
            </a:r>
            <a:br>
              <a:rPr lang="en-US"/>
            </a:br>
            <a:r>
              <a:rPr lang="en-US"/>
              <a:t>lines if required</a:t>
            </a:r>
          </a:p>
        </p:txBody>
      </p:sp>
    </p:spTree>
    <p:extLst>
      <p:ext uri="{BB962C8B-B14F-4D97-AF65-F5344CB8AC3E}">
        <p14:creationId xmlns:p14="http://schemas.microsoft.com/office/powerpoint/2010/main" val="28554062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2D7682D-4DE4-4B99-3A29-AED2B60445F6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icture Placeholder 14">
            <a:extLst>
              <a:ext uri="{FF2B5EF4-FFF2-40B4-BE49-F238E27FC236}">
                <a16:creationId xmlns:a16="http://schemas.microsoft.com/office/drawing/2014/main" id="{21245394-80EC-F0AD-009D-284FEEB2B03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1300" y="1652127"/>
            <a:ext cx="5048250" cy="474812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0D70F547-8B83-B174-3270-794B37206E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02BFD391-315F-7AC1-72E9-50EF2689B00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C6218B57-AD97-875E-74F8-922F32AFF78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endParaRPr lang="en-US"/>
          </a:p>
          <a:p>
            <a:pPr lvl="0"/>
            <a:r>
              <a:rPr lang="en-US"/>
              <a:t>Sones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  <a:p>
            <a:pPr lvl="0"/>
            <a:r>
              <a:rPr lang="en-US" err="1"/>
              <a:t>Explaborit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. </a:t>
            </a:r>
            <a:r>
              <a:rPr lang="en-US" err="1"/>
              <a:t>Bor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offic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re </a:t>
            </a:r>
            <a:r>
              <a:rPr lang="en-US" err="1"/>
              <a:t>repratatem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il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vollaut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.</a:t>
            </a:r>
          </a:p>
          <a:p>
            <a:pPr lvl="0"/>
            <a:endParaRPr lang="en-US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BA229B9-D9CA-C3D4-0C1C-2304030829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</a:t>
            </a:r>
            <a:br>
              <a:rPr lang="en-US"/>
            </a:br>
            <a:r>
              <a:rPr lang="en-US"/>
              <a:t>here over multiple</a:t>
            </a:r>
            <a:br>
              <a:rPr lang="en-US"/>
            </a:br>
            <a:r>
              <a:rPr lang="en-US"/>
              <a:t>lines if required</a:t>
            </a:r>
          </a:p>
        </p:txBody>
      </p:sp>
    </p:spTree>
    <p:extLst>
      <p:ext uri="{BB962C8B-B14F-4D97-AF65-F5344CB8AC3E}">
        <p14:creationId xmlns:p14="http://schemas.microsoft.com/office/powerpoint/2010/main" val="27323830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  <p15:guide id="5" orient="horz" pos="1865">
          <p15:clr>
            <a:srgbClr val="FBAE40"/>
          </p15:clr>
        </p15:guide>
        <p15:guide id="6" orient="horz" pos="1593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4195DF01-9D0D-7532-1195-7E763F0CDE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1AE905AA-AFA2-0B96-B385-D32652EF1BB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A2CF2C2A-6861-B755-0D80-9B629CD0F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A3FDDD5-8639-18E9-8B3B-8437AADE25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2894274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1200"/>
              </a:spcBef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1200"/>
              </a:spcBef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13626" y="0"/>
            <a:ext cx="6078373" cy="2282024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F4C96FE9-C037-14C3-012B-B741623D23D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113626" y="2287988"/>
            <a:ext cx="6078373" cy="22820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07DF25DC-1055-D2B2-98AF-5F29BBD47E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113626" y="4575977"/>
            <a:ext cx="6078373" cy="2282024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5373420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9E9953E-1F03-B222-CC62-12EAF44E2ECD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14">
            <a:extLst>
              <a:ext uri="{FF2B5EF4-FFF2-40B4-BE49-F238E27FC236}">
                <a16:creationId xmlns:a16="http://schemas.microsoft.com/office/drawing/2014/main" id="{D952218D-93A7-0B20-45B9-5277563E2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D4924678-329C-366B-4CA0-9F35F6C04F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5E9CC677-B687-DC73-8B66-FBAC46F9B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5C9E828-1F1C-47CB-0CA6-96FD8BB6A5B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7988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r>
              <a:rPr lang="en-US"/>
              <a:t> cones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0F931AB8-713E-C852-8385-691C99CC079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0094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r>
              <a:rPr lang="en-US"/>
              <a:t> cones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BA635FC-A312-CDFD-CEE2-71AE69C703C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00050" y="4014788"/>
            <a:ext cx="5027613" cy="1963737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7CDDFA3-A77C-84F6-C805-0F704B7EA5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613341" y="4014788"/>
            <a:ext cx="5027613" cy="19637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/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334838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4CB21D0-309A-8549-2E95-F4ECA7D61980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Poppins" panose="00000500000000000000" pitchFamily="2" charset="0"/>
            </a:endParaRP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900FB82-C8FF-91FA-02E0-EFFBDBA211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r>
              <a:rPr lang="en-US"/>
              <a:t> 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/>
              <a:t>Click to insert chart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8A78F56-3208-0B1B-F4D6-5D837A040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8539C609-7056-CF23-8C8B-48A01C5323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185018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XP + log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A084577-DDF3-0832-E5ED-5FF10B2E3F6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761384"/>
            <a:ext cx="1509927" cy="305544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C26F959-7025-876F-2A7E-2AB97F839FF3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DAC96A-0843-10D1-2813-982D4B120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3340" y="0"/>
            <a:ext cx="8328660" cy="6858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5FAFE7F-AEF0-56AE-7B4A-483342818015}"/>
              </a:ext>
            </a:extLst>
          </p:cNvPr>
          <p:cNvGrpSpPr/>
          <p:nvPr userDrawn="1"/>
        </p:nvGrpSpPr>
        <p:grpSpPr>
          <a:xfrm>
            <a:off x="1329004" y="2629430"/>
            <a:ext cx="2894619" cy="979228"/>
            <a:chOff x="532238" y="532263"/>
            <a:chExt cx="1522954" cy="515204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D955D61-89AD-68BF-11BE-DC3C64CA2E04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3D381AC-9A91-27C3-372C-83904DA3EC10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86545B6-1A77-CD99-D604-0CBE2C8A50BC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11243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171BEE4-760E-ACDE-C810-291B26FBC1FD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CB21D0-309A-8549-2E95-F4ECA7D61980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Poppins" panose="00000500000000000000" pitchFamily="2" charset="0"/>
            </a:endParaRP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900FB82-C8FF-91FA-02E0-EFFBDBA211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/>
              <a:t>Click to insert chart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BE7A7B9D-0596-435F-260E-F986AD70309C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5F03E6F-5303-0DBD-3EBD-9F67494B3E0B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69FB07F-BB62-D658-9816-1E1BD86A29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6" name="Footer Placeholder 10">
            <a:extLst>
              <a:ext uri="{FF2B5EF4-FFF2-40B4-BE49-F238E27FC236}">
                <a16:creationId xmlns:a16="http://schemas.microsoft.com/office/drawing/2014/main" id="{BF12AD3F-EA62-0DBF-75E9-F16434EAA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16805" y="6229255"/>
            <a:ext cx="517932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7491988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F38267D-D61B-F75E-86C1-3337F26300DD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7F4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2900FB82-C8FF-91FA-02E0-EFFBDBA2115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03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  <a:p>
            <a:pPr lvl="0"/>
            <a:endParaRPr lang="en-U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193D7AF-C152-458B-C821-B576A22C3EA5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922529C-6040-DCAB-4A00-BEF58343F003}"/>
              </a:ext>
            </a:extLst>
          </p:cNvPr>
          <p:cNvSpPr>
            <a:spLocks noGrp="1"/>
          </p:cNvSpPr>
          <p:nvPr>
            <p:ph type="tbl" sz="quarter" idx="22" hasCustomPrompt="1"/>
          </p:nvPr>
        </p:nvSpPr>
        <p:spPr>
          <a:xfrm>
            <a:off x="347663" y="855663"/>
            <a:ext cx="5240337" cy="508158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/>
              <a:t>Click to insert table</a:t>
            </a:r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3B5149C6-63EE-0A45-E5D3-310AF131E7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73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here goes over multiple lines if required</a:t>
            </a:r>
          </a:p>
        </p:txBody>
      </p:sp>
      <p:sp>
        <p:nvSpPr>
          <p:cNvPr id="2" name="Footer Placeholder 10">
            <a:extLst>
              <a:ext uri="{FF2B5EF4-FFF2-40B4-BE49-F238E27FC236}">
                <a16:creationId xmlns:a16="http://schemas.microsoft.com/office/drawing/2014/main" id="{40D0B0E0-4167-6A10-1CB8-CFFD4B3D3D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82073" y="6229255"/>
            <a:ext cx="5062776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4060558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26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94775" y="414064"/>
            <a:ext cx="11425752" cy="65404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add title here</a:t>
            </a:r>
            <a:br>
              <a:rPr lang="en-US"/>
            </a:br>
            <a:r>
              <a:rPr lang="en-US"/>
              <a:t>second line title</a:t>
            </a:r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10"/>
          </p:nvPr>
        </p:nvSpPr>
        <p:spPr>
          <a:xfrm>
            <a:off x="394774" y="1153266"/>
            <a:ext cx="11425752" cy="4667249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04421932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t in tou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B2404B-61EC-F3F7-AAAA-6B9C2AF8CB4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A34AD9-89DA-D6F2-3157-0B00CCF74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6624" y="0"/>
            <a:ext cx="5675376" cy="6858000"/>
          </a:xfrm>
          <a:prstGeom prst="rect">
            <a:avLst/>
          </a:prstGeom>
        </p:spPr>
      </p:pic>
      <p:sp>
        <p:nvSpPr>
          <p:cNvPr id="12" name="Rectangle: Rounded Corners 11">
            <a:hlinkClick r:id="rId3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351951"/>
            <a:ext cx="1509927" cy="305544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4BD66F51-07B2-8F1A-36BF-9A36550A0381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sp>
        <p:nvSpPr>
          <p:cNvPr id="14" name="Title 6">
            <a:extLst>
              <a:ext uri="{FF2B5EF4-FFF2-40B4-BE49-F238E27FC236}">
                <a16:creationId xmlns:a16="http://schemas.microsoft.com/office/drawing/2014/main" id="{AD22C40A-025C-3A65-C23E-81F44AD3D9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2650" y="2122688"/>
            <a:ext cx="5122863" cy="1593836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4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Get in touch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63AF13F-9AC9-D9C7-4132-82EBF52AEA7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342650" y="4184148"/>
            <a:ext cx="5122863" cy="42315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solidFill>
                  <a:schemeClr val="tx1"/>
                </a:solidFill>
                <a:latin typeface="+mj-lt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507C134-47D6-3A51-C496-34B2B2CFCF7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342650" y="4685635"/>
            <a:ext cx="5122863" cy="531824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300"/>
              </a:spcBef>
              <a:buNone/>
              <a:defRPr sz="1500">
                <a:solidFill>
                  <a:schemeClr val="tx1"/>
                </a:solidFill>
                <a:latin typeface="+mn-lt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email@nxp.com</a:t>
            </a:r>
          </a:p>
          <a:p>
            <a:pPr lvl="0"/>
            <a:r>
              <a:rPr lang="en-US"/>
              <a:t>+00 000 000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EC22B7-AC50-3533-ED12-C2CA0A67E113}"/>
              </a:ext>
            </a:extLst>
          </p:cNvPr>
          <p:cNvGrpSpPr/>
          <p:nvPr userDrawn="1"/>
        </p:nvGrpSpPr>
        <p:grpSpPr>
          <a:xfrm>
            <a:off x="532238" y="532263"/>
            <a:ext cx="1522954" cy="515204"/>
            <a:chOff x="532238" y="532263"/>
            <a:chExt cx="1522954" cy="51520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F54202B-6604-81FD-EFD4-BD64CAFE0D1D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1BFDC21-8E21-AA5D-658E-54E8B310028F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9209123-D416-9ED3-EDB4-22B8716724A4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7886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63299-DE09-231E-B726-883550BF8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7BACF-4B88-A1D8-9A83-944962D1E4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207F4-3B52-1A37-0FBB-388ACF55F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C9A3F-BE41-40E8-A929-43DD7B292BB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4ED99-763D-052C-A2CD-A19FC21D8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278C5-A86C-164C-3577-CF796D9F0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E50958-B331-48D8-93F5-B65D81E469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7530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aste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6" descr="A large building&#10;&#10;Description automatically generated">
            <a:extLst>
              <a:ext uri="{FF2B5EF4-FFF2-40B4-BE49-F238E27FC236}">
                <a16:creationId xmlns:a16="http://schemas.microsoft.com/office/drawing/2014/main" id="{F367A7A6-D723-40BB-A3B1-7662B43D6B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80049" y="71563"/>
            <a:ext cx="4810031" cy="6786437"/>
          </a:xfrm>
          <a:prstGeom prst="rect">
            <a:avLst/>
          </a:prstGeom>
        </p:spPr>
      </p:pic>
      <p:sp>
        <p:nvSpPr>
          <p:cNvPr id="90" name="Text Placeholder 89"/>
          <p:cNvSpPr>
            <a:spLocks noGrp="1"/>
          </p:cNvSpPr>
          <p:nvPr>
            <p:ph type="body" sz="quarter" idx="12" hasCustomPrompt="1"/>
          </p:nvPr>
        </p:nvSpPr>
        <p:spPr>
          <a:xfrm>
            <a:off x="625287" y="4210334"/>
            <a:ext cx="6174317" cy="399042"/>
          </a:xfrm>
        </p:spPr>
        <p:txBody>
          <a:bodyPr>
            <a:normAutofit/>
          </a:bodyPr>
          <a:lstStyle>
            <a:lvl1pPr marL="0" indent="0" algn="l" rtl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 typeface="Arial" charset="0"/>
              <a:buNone/>
              <a:defRPr lang="en-US" sz="1400" b="1" kern="1200" cap="all" spc="30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Arial" panose="020B0604020202020204" pitchFamily="34" charset="0"/>
              </a:defRPr>
            </a:lvl1pPr>
            <a:lvl2pPr marL="233363" indent="0">
              <a:buFontTx/>
              <a:buNone/>
              <a:defRPr/>
            </a:lvl2pPr>
            <a:lvl3pPr marL="401638" indent="0">
              <a:buFontTx/>
              <a:buNone/>
              <a:defRPr/>
            </a:lvl3pPr>
            <a:lvl4pPr marL="569912" indent="0">
              <a:buFontTx/>
              <a:buNone/>
              <a:defRPr/>
            </a:lvl4pPr>
            <a:lvl5pPr marL="746125" indent="0">
              <a:buFontTx/>
              <a:buNone/>
              <a:defRPr/>
            </a:lvl5pPr>
          </a:lstStyle>
          <a:p>
            <a:pPr marL="0" lvl="0" indent="0" algn="l" rtl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Pct val="80000"/>
              <a:buFont typeface="Arial" charset="0"/>
              <a:buNone/>
            </a:pPr>
            <a:r>
              <a:rPr lang="en-US"/>
              <a:t>month 2023</a:t>
            </a:r>
          </a:p>
        </p:txBody>
      </p:sp>
      <p:sp>
        <p:nvSpPr>
          <p:cNvPr id="27" name="Rectangle 183"/>
          <p:cNvSpPr>
            <a:spLocks noGrp="1" noChangeArrowheads="1"/>
          </p:cNvSpPr>
          <p:nvPr userDrawn="1">
            <p:ph type="subTitle" idx="1" hasCustomPrompt="1"/>
          </p:nvPr>
        </p:nvSpPr>
        <p:spPr bwMode="blackWhite">
          <a:xfrm>
            <a:off x="625287" y="3497623"/>
            <a:ext cx="6174317" cy="809562"/>
          </a:xfrm>
          <a:prstGeom prst="rect">
            <a:avLst/>
          </a:prstGeom>
          <a:ln w="25400" algn="ctr"/>
          <a:effectLst/>
        </p:spPr>
        <p:txBody>
          <a:bodyPr tIns="0" bIns="91440" anchor="b">
            <a:noAutofit/>
          </a:bodyPr>
          <a:lstStyle>
            <a:lvl1pPr marL="0" indent="0" algn="l" rtl="0" fontAlgn="base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Font typeface="Arial" charset="0"/>
              <a:buNone/>
              <a:defRPr lang="en-US" sz="1800" b="0" kern="1200" cap="none" spc="50" baseline="0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First name Last name</a:t>
            </a:r>
          </a:p>
          <a:p>
            <a:pPr lvl="0"/>
            <a:r>
              <a:rPr lang="en-US"/>
              <a:t>Official title goes here</a:t>
            </a:r>
          </a:p>
        </p:txBody>
      </p:sp>
      <p:sp>
        <p:nvSpPr>
          <p:cNvPr id="28" name="Rectangle 182"/>
          <p:cNvSpPr>
            <a:spLocks noGrp="1" noChangeArrowheads="1"/>
          </p:cNvSpPr>
          <p:nvPr>
            <p:ph type="ctrTitle" hasCustomPrompt="1"/>
          </p:nvPr>
        </p:nvSpPr>
        <p:spPr bwMode="blackWhite">
          <a:xfrm>
            <a:off x="625287" y="427838"/>
            <a:ext cx="6165127" cy="2961111"/>
          </a:xfrm>
          <a:prstGeom prst="rect">
            <a:avLst/>
          </a:prstGeom>
          <a:ln w="25400"/>
          <a:effectLst/>
        </p:spPr>
        <p:txBody>
          <a:bodyPr tIns="91440" bIns="91440" anchor="b"/>
          <a:lstStyle>
            <a:lvl1pPr algn="l">
              <a:lnSpc>
                <a:spcPts val="5500"/>
              </a:lnSpc>
              <a:spcBef>
                <a:spcPts val="0"/>
              </a:spcBef>
              <a:defRPr lang="en-US" sz="4900" b="1" kern="1200" cap="all" spc="-5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Title Goes Here Second Line</a:t>
            </a:r>
            <a:br>
              <a:rPr lang="en-US"/>
            </a:br>
            <a:r>
              <a:rPr lang="en-US"/>
              <a:t>Third Line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C06E3A-77E8-4336-8E69-F834D6840692}"/>
              </a:ext>
            </a:extLst>
          </p:cNvPr>
          <p:cNvSpPr txBox="1"/>
          <p:nvPr userDrawn="1"/>
        </p:nvSpPr>
        <p:spPr>
          <a:xfrm>
            <a:off x="625287" y="5986814"/>
            <a:ext cx="6587542" cy="308777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/>
          <a:p>
            <a:pPr algn="l"/>
            <a:r>
              <a:rPr lang="en-US" sz="900" b="1" i="0" cap="all" spc="50" baseline="0">
                <a:solidFill>
                  <a:schemeClr val="tx2">
                    <a:lumMod val="90000"/>
                  </a:schemeClr>
                </a:solidFill>
                <a:latin typeface="+mj-lt"/>
                <a:cs typeface="Arial" panose="020B0604020202020204" pitchFamily="34" charset="0"/>
              </a:rPr>
              <a:t>PUBLIC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DB26A35-77F5-445D-B6D8-5AC2F84354FB}"/>
              </a:ext>
            </a:extLst>
          </p:cNvPr>
          <p:cNvGrpSpPr/>
          <p:nvPr userDrawn="1"/>
        </p:nvGrpSpPr>
        <p:grpSpPr>
          <a:xfrm>
            <a:off x="0" y="0"/>
            <a:ext cx="12190081" cy="79514"/>
            <a:chOff x="0" y="-1"/>
            <a:chExt cx="12190081" cy="135019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3AA52E7-FC36-4ED4-867F-157B0BCEBEAA}"/>
                </a:ext>
              </a:extLst>
            </p:cNvPr>
            <p:cNvSpPr/>
            <p:nvPr userDrawn="1"/>
          </p:nvSpPr>
          <p:spPr>
            <a:xfrm>
              <a:off x="0" y="-1"/>
              <a:ext cx="3641697" cy="135019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ED8626D-4DCA-4D23-8BF4-1806FF2B3D47}"/>
                </a:ext>
              </a:extLst>
            </p:cNvPr>
            <p:cNvSpPr/>
            <p:nvPr userDrawn="1"/>
          </p:nvSpPr>
          <p:spPr>
            <a:xfrm>
              <a:off x="3641698" y="-1"/>
              <a:ext cx="922352" cy="1350190"/>
            </a:xfrm>
            <a:prstGeom prst="rect">
              <a:avLst/>
            </a:prstGeom>
            <a:solidFill>
              <a:srgbClr val="9584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456C9DC-AC7B-4A0E-8C19-8B43D714AD24}"/>
                </a:ext>
              </a:extLst>
            </p:cNvPr>
            <p:cNvSpPr/>
            <p:nvPr userDrawn="1"/>
          </p:nvSpPr>
          <p:spPr>
            <a:xfrm>
              <a:off x="4564051" y="-1"/>
              <a:ext cx="2806808" cy="1350190"/>
            </a:xfrm>
            <a:prstGeom prst="rect">
              <a:avLst/>
            </a:prstGeom>
            <a:solidFill>
              <a:srgbClr val="7DB2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0DA97BB-3B9D-475D-90A5-85DF0ACEA7DB}"/>
                </a:ext>
              </a:extLst>
            </p:cNvPr>
            <p:cNvSpPr/>
            <p:nvPr userDrawn="1"/>
          </p:nvSpPr>
          <p:spPr>
            <a:xfrm>
              <a:off x="7370859" y="-1"/>
              <a:ext cx="1685677" cy="1350190"/>
            </a:xfrm>
            <a:prstGeom prst="rect">
              <a:avLst/>
            </a:prstGeom>
            <a:solidFill>
              <a:srgbClr val="7398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E39B465D-2073-45C5-B64A-4C84B0F0C14A}"/>
                </a:ext>
              </a:extLst>
            </p:cNvPr>
            <p:cNvSpPr/>
            <p:nvPr userDrawn="1"/>
          </p:nvSpPr>
          <p:spPr>
            <a:xfrm>
              <a:off x="9048586" y="-1"/>
              <a:ext cx="3141495" cy="1350190"/>
            </a:xfrm>
            <a:prstGeom prst="rect">
              <a:avLst/>
            </a:prstGeom>
            <a:solidFill>
              <a:srgbClr val="C7D2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+mj-lt"/>
              </a:endParaRPr>
            </a:p>
          </p:txBody>
        </p:sp>
      </p:grpSp>
      <p:pic>
        <p:nvPicPr>
          <p:cNvPr id="39" name="Graphic 38">
            <a:extLst>
              <a:ext uri="{FF2B5EF4-FFF2-40B4-BE49-F238E27FC236}">
                <a16:creationId xmlns:a16="http://schemas.microsoft.com/office/drawing/2014/main" id="{0479C9BD-7253-4516-B9AE-7AD2D65881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5614" t="23225" r="5073" b="21217"/>
          <a:stretch/>
        </p:blipFill>
        <p:spPr>
          <a:xfrm>
            <a:off x="619242" y="5157865"/>
            <a:ext cx="5280626" cy="720276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06C25F4-61A1-429C-96A6-EF43EBB0D205}"/>
              </a:ext>
            </a:extLst>
          </p:cNvPr>
          <p:cNvSpPr txBox="1"/>
          <p:nvPr userDrawn="1"/>
        </p:nvSpPr>
        <p:spPr>
          <a:xfrm>
            <a:off x="625287" y="6281012"/>
            <a:ext cx="5470713" cy="308777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/>
          <a:p>
            <a:pPr algn="l"/>
            <a:r>
              <a:rPr lang="en-US" sz="650" b="0" i="0" cap="all" spc="50" baseline="0">
                <a:solidFill>
                  <a:schemeClr val="tx2">
                    <a:lumMod val="90000"/>
                  </a:schemeClr>
                </a:solidFill>
                <a:latin typeface="+mj-lt"/>
                <a:cs typeface="Arial" panose="020B0604020202020204" pitchFamily="34" charset="0"/>
              </a:rPr>
              <a:t>NXP, the NXP logo and NXP SECURE CONNECTIONS FOR A SMARTER WORLD are trademarks of NXP B.V. All other product or service names are the property of their respective owners. © 2023 NXP B.V.</a:t>
            </a:r>
          </a:p>
        </p:txBody>
      </p:sp>
    </p:spTree>
    <p:extLst>
      <p:ext uri="{BB962C8B-B14F-4D97-AF65-F5344CB8AC3E}">
        <p14:creationId xmlns:p14="http://schemas.microsoft.com/office/powerpoint/2010/main" val="3004093743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XP + log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A084577-DDF3-0832-E5ED-5FF10B2E3F6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761384"/>
            <a:ext cx="1509927" cy="305544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C26F959-7025-876F-2A7E-2AB97F839FF3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DAC96A-0843-10D1-2813-982D4B120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3340" y="0"/>
            <a:ext cx="8328660" cy="68580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165CA982-68C2-BB90-1AAA-6532A2BD681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0295" y="2140712"/>
            <a:ext cx="6687146" cy="196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589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49372B4-79FF-1568-B3D6-7FCAAA20B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6624" y="0"/>
            <a:ext cx="5675376" cy="6858000"/>
          </a:xfrm>
          <a:prstGeom prst="rect">
            <a:avLst/>
          </a:prstGeom>
        </p:spPr>
      </p:pic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61CC271-180C-648D-087D-DEC613F81762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50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sp>
        <p:nvSpPr>
          <p:cNvPr id="19" name="Title 17">
            <a:extLst>
              <a:ext uri="{FF2B5EF4-FFF2-40B4-BE49-F238E27FC236}">
                <a16:creationId xmlns:a16="http://schemas.microsoft.com/office/drawing/2014/main" id="{7604B72C-3E22-5D39-D192-EC4666871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3025" y="1616532"/>
            <a:ext cx="5062539" cy="2610984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lang="en-US" sz="4200" dirty="0">
                <a:latin typeface="Poppins SemiBold" panose="00000700000000000000" pitchFamily="2" charset="0"/>
                <a:ea typeface="+mn-ea"/>
                <a:cs typeface="Poppins SemiBold" panose="00000700000000000000" pitchFamily="2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Tx/>
            </a:pPr>
            <a:r>
              <a:rPr lang="en-US"/>
              <a:t>The Presentation Title Goes Here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3503EB8-22AC-2652-541F-328652BFB8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42652" y="4695137"/>
            <a:ext cx="5062539" cy="42315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FontTx/>
              <a:buNone/>
              <a:defRPr sz="1800"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Subheading or speaker 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8507CC8-D535-4BC6-E58E-11FA855D0C8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42652" y="5223518"/>
            <a:ext cx="5062539" cy="847618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FontTx/>
              <a:buNone/>
              <a:defRPr sz="1500"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If required goes here | speaker title, date and/or additional information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BEB20A5-EF9D-B4CD-8327-7B9564DB7690}"/>
              </a:ext>
            </a:extLst>
          </p:cNvPr>
          <p:cNvGrpSpPr/>
          <p:nvPr userDrawn="1"/>
        </p:nvGrpSpPr>
        <p:grpSpPr>
          <a:xfrm>
            <a:off x="532238" y="532263"/>
            <a:ext cx="1522954" cy="515204"/>
            <a:chOff x="532238" y="532263"/>
            <a:chExt cx="1522954" cy="51520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4B8B0E0D-A07D-CED0-324D-F6B0BD7878E5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4B9C520-802F-607D-CD32-293B8F5FF939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CCDBBF9-3E97-0881-79C2-B541C6F19CD2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97053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t in tou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0E20C2A2-7AA6-B5F7-298D-A81D64A664DD}"/>
              </a:ext>
            </a:extLst>
          </p:cNvPr>
          <p:cNvSpPr/>
          <p:nvPr userDrawn="1"/>
        </p:nvSpPr>
        <p:spPr>
          <a:xfrm>
            <a:off x="1342652" y="5351951"/>
            <a:ext cx="1509927" cy="305544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>
                <a:solidFill>
                  <a:schemeClr val="tx1"/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945055-7586-B6AD-BFB3-A2A251B30B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16624" y="0"/>
            <a:ext cx="5675376" cy="6858000"/>
          </a:xfrm>
          <a:prstGeom prst="rect">
            <a:avLst/>
          </a:prstGeom>
        </p:spPr>
      </p:pic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FE5A13CC-41AD-B8D9-9E1B-73CEF87EF7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42650" y="4184148"/>
            <a:ext cx="5122488" cy="423152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FontTx/>
              <a:buNone/>
              <a:defRPr sz="1500">
                <a:latin typeface="+mj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First name, Last name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3128669A-EC9C-6B64-81BD-C3297B9263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42652" y="4685635"/>
            <a:ext cx="5122486" cy="531824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300"/>
              </a:spcBef>
              <a:buFontTx/>
              <a:buNone/>
              <a:defRPr sz="1500"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email@nxp.com</a:t>
            </a:r>
          </a:p>
          <a:p>
            <a:pPr lvl="0"/>
            <a:r>
              <a:rPr lang="en-US"/>
              <a:t>+00 000 000</a:t>
            </a:r>
          </a:p>
          <a:p>
            <a:pPr lvl="0"/>
            <a:endParaRPr lang="en-US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4C421D2-45C3-344D-F5A9-B20EDBE60D16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50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407169C-F128-91C7-AC49-586C9613B8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2650" y="2122688"/>
            <a:ext cx="5122863" cy="1593836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4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Get in touch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AEF5EDE-2021-9571-F58B-D3AF5A979807}"/>
              </a:ext>
            </a:extLst>
          </p:cNvPr>
          <p:cNvGrpSpPr/>
          <p:nvPr userDrawn="1"/>
        </p:nvGrpSpPr>
        <p:grpSpPr>
          <a:xfrm>
            <a:off x="532238" y="532263"/>
            <a:ext cx="1522954" cy="515204"/>
            <a:chOff x="532238" y="532263"/>
            <a:chExt cx="1522954" cy="51520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5109736-310E-A974-DDC5-8F49907B1669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F7413E9-6D3A-96D8-051C-13A354A5AA14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D78B0F1-E317-7DC9-E5B0-502657A7FAD0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99755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XP + log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591696F-04D1-9B06-1237-744CE5322B65}"/>
              </a:ext>
            </a:extLst>
          </p:cNvPr>
          <p:cNvGrpSpPr/>
          <p:nvPr userDrawn="1"/>
        </p:nvGrpSpPr>
        <p:grpSpPr>
          <a:xfrm>
            <a:off x="1329004" y="2629430"/>
            <a:ext cx="2894619" cy="979228"/>
            <a:chOff x="532238" y="532263"/>
            <a:chExt cx="1522954" cy="51520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012B66B9-7611-B714-8794-C580ADF153EF}"/>
                </a:ext>
              </a:extLst>
            </p:cNvPr>
            <p:cNvSpPr/>
            <p:nvPr/>
          </p:nvSpPr>
          <p:spPr>
            <a:xfrm>
              <a:off x="532238" y="532263"/>
              <a:ext cx="584573" cy="515204"/>
            </a:xfrm>
            <a:custGeom>
              <a:avLst/>
              <a:gdLst>
                <a:gd name="connsiteX0" fmla="*/ 670274 w 919067"/>
                <a:gd name="connsiteY0" fmla="*/ 0 h 810006"/>
                <a:gd name="connsiteX1" fmla="*/ 670274 w 919067"/>
                <a:gd name="connsiteY1" fmla="*/ 489394 h 810006"/>
                <a:gd name="connsiteX2" fmla="*/ 248984 w 919067"/>
                <a:gd name="connsiteY2" fmla="*/ 0 h 810006"/>
                <a:gd name="connsiteX3" fmla="*/ 0 w 919067"/>
                <a:gd name="connsiteY3" fmla="*/ 0 h 810006"/>
                <a:gd name="connsiteX4" fmla="*/ 0 w 919067"/>
                <a:gd name="connsiteY4" fmla="*/ 809244 h 810006"/>
                <a:gd name="connsiteX5" fmla="*/ 476 w 919067"/>
                <a:gd name="connsiteY5" fmla="*/ 810006 h 810006"/>
                <a:gd name="connsiteX6" fmla="*/ 249174 w 919067"/>
                <a:gd name="connsiteY6" fmla="*/ 809911 h 810006"/>
                <a:gd name="connsiteX7" fmla="*/ 249079 w 919067"/>
                <a:gd name="connsiteY7" fmla="*/ 320516 h 810006"/>
                <a:gd name="connsiteX8" fmla="*/ 670370 w 919067"/>
                <a:gd name="connsiteY8" fmla="*/ 810006 h 810006"/>
                <a:gd name="connsiteX9" fmla="*/ 919067 w 919067"/>
                <a:gd name="connsiteY9" fmla="*/ 405003 h 810006"/>
                <a:gd name="connsiteX10" fmla="*/ 670370 w 919067"/>
                <a:gd name="connsiteY10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9067" h="810006">
                  <a:moveTo>
                    <a:pt x="670274" y="0"/>
                  </a:moveTo>
                  <a:lnTo>
                    <a:pt x="670274" y="489394"/>
                  </a:lnTo>
                  <a:lnTo>
                    <a:pt x="248984" y="0"/>
                  </a:lnTo>
                  <a:lnTo>
                    <a:pt x="0" y="0"/>
                  </a:lnTo>
                  <a:lnTo>
                    <a:pt x="0" y="809244"/>
                  </a:lnTo>
                  <a:lnTo>
                    <a:pt x="476" y="810006"/>
                  </a:lnTo>
                  <a:lnTo>
                    <a:pt x="249174" y="809911"/>
                  </a:lnTo>
                  <a:lnTo>
                    <a:pt x="249079" y="320516"/>
                  </a:lnTo>
                  <a:lnTo>
                    <a:pt x="670370" y="810006"/>
                  </a:lnTo>
                  <a:lnTo>
                    <a:pt x="919067" y="405003"/>
                  </a:lnTo>
                  <a:lnTo>
                    <a:pt x="670370" y="0"/>
                  </a:lnTo>
                </a:path>
              </a:pathLst>
            </a:custGeom>
            <a:solidFill>
              <a:srgbClr val="F9B5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BB59CCC-1A5B-6EE8-1831-4D7D0F91EA95}"/>
                </a:ext>
              </a:extLst>
            </p:cNvPr>
            <p:cNvSpPr/>
            <p:nvPr/>
          </p:nvSpPr>
          <p:spPr>
            <a:xfrm>
              <a:off x="1484069" y="532263"/>
              <a:ext cx="571123" cy="515204"/>
            </a:xfrm>
            <a:custGeom>
              <a:avLst/>
              <a:gdLst>
                <a:gd name="connsiteX0" fmla="*/ 603599 w 897921"/>
                <a:gd name="connsiteY0" fmla="*/ 0 h 810006"/>
                <a:gd name="connsiteX1" fmla="*/ 248698 w 897921"/>
                <a:gd name="connsiteY1" fmla="*/ 0 h 810006"/>
                <a:gd name="connsiteX2" fmla="*/ 0 w 897921"/>
                <a:gd name="connsiteY2" fmla="*/ 405003 h 810006"/>
                <a:gd name="connsiteX3" fmla="*/ 248603 w 897921"/>
                <a:gd name="connsiteY3" fmla="*/ 810006 h 810006"/>
                <a:gd name="connsiteX4" fmla="*/ 248698 w 897921"/>
                <a:gd name="connsiteY4" fmla="*/ 810006 h 810006"/>
                <a:gd name="connsiteX5" fmla="*/ 248603 w 897921"/>
                <a:gd name="connsiteY5" fmla="*/ 631127 h 810006"/>
                <a:gd name="connsiteX6" fmla="*/ 668750 w 897921"/>
                <a:gd name="connsiteY6" fmla="*/ 631127 h 810006"/>
                <a:gd name="connsiteX7" fmla="*/ 897922 w 897921"/>
                <a:gd name="connsiteY7" fmla="*/ 372142 h 810006"/>
                <a:gd name="connsiteX8" fmla="*/ 897922 w 897921"/>
                <a:gd name="connsiteY8" fmla="*/ 276987 h 810006"/>
                <a:gd name="connsiteX9" fmla="*/ 603599 w 897921"/>
                <a:gd name="connsiteY9" fmla="*/ 0 h 810006"/>
                <a:gd name="connsiteX10" fmla="*/ 665702 w 897921"/>
                <a:gd name="connsiteY10" fmla="*/ 326803 h 810006"/>
                <a:gd name="connsiteX11" fmla="*/ 584835 w 897921"/>
                <a:gd name="connsiteY11" fmla="*/ 430054 h 810006"/>
                <a:gd name="connsiteX12" fmla="*/ 248984 w 897921"/>
                <a:gd name="connsiteY12" fmla="*/ 430054 h 810006"/>
                <a:gd name="connsiteX13" fmla="*/ 248984 w 897921"/>
                <a:gd name="connsiteY13" fmla="*/ 200882 h 810006"/>
                <a:gd name="connsiteX14" fmla="*/ 563499 w 897921"/>
                <a:gd name="connsiteY14" fmla="*/ 200882 h 810006"/>
                <a:gd name="connsiteX15" fmla="*/ 665702 w 897921"/>
                <a:gd name="connsiteY15" fmla="*/ 286893 h 810006"/>
                <a:gd name="connsiteX16" fmla="*/ 665702 w 897921"/>
                <a:gd name="connsiteY16" fmla="*/ 326803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7921" h="810006">
                  <a:moveTo>
                    <a:pt x="603599" y="0"/>
                  </a:moveTo>
                  <a:lnTo>
                    <a:pt x="248698" y="0"/>
                  </a:lnTo>
                  <a:lnTo>
                    <a:pt x="0" y="405003"/>
                  </a:lnTo>
                  <a:lnTo>
                    <a:pt x="248603" y="810006"/>
                  </a:lnTo>
                  <a:lnTo>
                    <a:pt x="248698" y="810006"/>
                  </a:lnTo>
                  <a:lnTo>
                    <a:pt x="248603" y="631127"/>
                  </a:lnTo>
                  <a:lnTo>
                    <a:pt x="668750" y="631127"/>
                  </a:lnTo>
                  <a:cubicBezTo>
                    <a:pt x="845153" y="631127"/>
                    <a:pt x="897922" y="492728"/>
                    <a:pt x="897922" y="372142"/>
                  </a:cubicBezTo>
                  <a:lnTo>
                    <a:pt x="897922" y="276987"/>
                  </a:lnTo>
                  <a:cubicBezTo>
                    <a:pt x="897922" y="118300"/>
                    <a:pt x="840677" y="0"/>
                    <a:pt x="603599" y="0"/>
                  </a:cubicBezTo>
                  <a:close/>
                  <a:moveTo>
                    <a:pt x="665702" y="326803"/>
                  </a:moveTo>
                  <a:cubicBezTo>
                    <a:pt x="665702" y="374809"/>
                    <a:pt x="643223" y="430054"/>
                    <a:pt x="584835" y="430054"/>
                  </a:cubicBezTo>
                  <a:lnTo>
                    <a:pt x="248984" y="430054"/>
                  </a:lnTo>
                  <a:lnTo>
                    <a:pt x="248984" y="200882"/>
                  </a:lnTo>
                  <a:lnTo>
                    <a:pt x="563499" y="200882"/>
                  </a:lnTo>
                  <a:cubicBezTo>
                    <a:pt x="638747" y="200882"/>
                    <a:pt x="665702" y="232124"/>
                    <a:pt x="665702" y="286893"/>
                  </a:cubicBezTo>
                  <a:lnTo>
                    <a:pt x="665702" y="326803"/>
                  </a:lnTo>
                  <a:close/>
                </a:path>
              </a:pathLst>
            </a:custGeom>
            <a:solidFill>
              <a:srgbClr val="69CA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0A97240-CCE8-5488-76AC-CF0E9B035643}"/>
                </a:ext>
              </a:extLst>
            </p:cNvPr>
            <p:cNvSpPr/>
            <p:nvPr/>
          </p:nvSpPr>
          <p:spPr>
            <a:xfrm>
              <a:off x="1006245" y="532263"/>
              <a:ext cx="588389" cy="515204"/>
            </a:xfrm>
            <a:custGeom>
              <a:avLst/>
              <a:gdLst>
                <a:gd name="connsiteX0" fmla="*/ 675894 w 925067"/>
                <a:gd name="connsiteY0" fmla="*/ 0 h 810006"/>
                <a:gd name="connsiteX1" fmla="*/ 630460 w 925067"/>
                <a:gd name="connsiteY1" fmla="*/ 0 h 810006"/>
                <a:gd name="connsiteX2" fmla="*/ 462534 w 925067"/>
                <a:gd name="connsiteY2" fmla="*/ 269177 h 810006"/>
                <a:gd name="connsiteX3" fmla="*/ 294704 w 925067"/>
                <a:gd name="connsiteY3" fmla="*/ 0 h 810006"/>
                <a:gd name="connsiteX4" fmla="*/ 248507 w 925067"/>
                <a:gd name="connsiteY4" fmla="*/ 0 h 810006"/>
                <a:gd name="connsiteX5" fmla="*/ 0 w 925067"/>
                <a:gd name="connsiteY5" fmla="*/ 0 h 810006"/>
                <a:gd name="connsiteX6" fmla="*/ 248698 w 925067"/>
                <a:gd name="connsiteY6" fmla="*/ 405003 h 810006"/>
                <a:gd name="connsiteX7" fmla="*/ 0 w 925067"/>
                <a:gd name="connsiteY7" fmla="*/ 810006 h 810006"/>
                <a:gd name="connsiteX8" fmla="*/ 248984 w 925067"/>
                <a:gd name="connsiteY8" fmla="*/ 810006 h 810006"/>
                <a:gd name="connsiteX9" fmla="*/ 294704 w 925067"/>
                <a:gd name="connsiteY9" fmla="*/ 810006 h 810006"/>
                <a:gd name="connsiteX10" fmla="*/ 462534 w 925067"/>
                <a:gd name="connsiteY10" fmla="*/ 540734 h 810006"/>
                <a:gd name="connsiteX11" fmla="*/ 630460 w 925067"/>
                <a:gd name="connsiteY11" fmla="*/ 810006 h 810006"/>
                <a:gd name="connsiteX12" fmla="*/ 676466 w 925067"/>
                <a:gd name="connsiteY12" fmla="*/ 810006 h 810006"/>
                <a:gd name="connsiteX13" fmla="*/ 925068 w 925067"/>
                <a:gd name="connsiteY13" fmla="*/ 809911 h 810006"/>
                <a:gd name="connsiteX14" fmla="*/ 676370 w 925067"/>
                <a:gd name="connsiteY14" fmla="*/ 405003 h 810006"/>
                <a:gd name="connsiteX15" fmla="*/ 925068 w 925067"/>
                <a:gd name="connsiteY15" fmla="*/ 0 h 810006"/>
                <a:gd name="connsiteX16" fmla="*/ 675894 w 925067"/>
                <a:gd name="connsiteY16" fmla="*/ 0 h 81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5067" h="810006">
                  <a:moveTo>
                    <a:pt x="675894" y="0"/>
                  </a:moveTo>
                  <a:lnTo>
                    <a:pt x="630460" y="0"/>
                  </a:lnTo>
                  <a:lnTo>
                    <a:pt x="462534" y="269177"/>
                  </a:lnTo>
                  <a:lnTo>
                    <a:pt x="294704" y="0"/>
                  </a:lnTo>
                  <a:lnTo>
                    <a:pt x="248507" y="0"/>
                  </a:lnTo>
                  <a:lnTo>
                    <a:pt x="0" y="0"/>
                  </a:lnTo>
                  <a:lnTo>
                    <a:pt x="248698" y="405003"/>
                  </a:lnTo>
                  <a:lnTo>
                    <a:pt x="0" y="810006"/>
                  </a:lnTo>
                  <a:lnTo>
                    <a:pt x="248984" y="810006"/>
                  </a:lnTo>
                  <a:lnTo>
                    <a:pt x="294704" y="810006"/>
                  </a:lnTo>
                  <a:lnTo>
                    <a:pt x="462534" y="540734"/>
                  </a:lnTo>
                  <a:lnTo>
                    <a:pt x="630460" y="810006"/>
                  </a:lnTo>
                  <a:lnTo>
                    <a:pt x="676466" y="810006"/>
                  </a:lnTo>
                  <a:lnTo>
                    <a:pt x="925068" y="809911"/>
                  </a:lnTo>
                  <a:lnTo>
                    <a:pt x="676370" y="405003"/>
                  </a:lnTo>
                  <a:lnTo>
                    <a:pt x="925068" y="0"/>
                  </a:lnTo>
                  <a:lnTo>
                    <a:pt x="675894" y="0"/>
                  </a:lnTo>
                </a:path>
              </a:pathLst>
            </a:custGeom>
            <a:solidFill>
              <a:srgbClr val="0EAF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latin typeface="Poppins" panose="00000500000000000000" pitchFamily="2" charset="0"/>
              </a:endParaRPr>
            </a:p>
          </p:txBody>
        </p:sp>
      </p:grpSp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761384"/>
            <a:ext cx="1509927" cy="305544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>
                <a:solidFill>
                  <a:schemeClr val="tx2">
                    <a:lumMod val="10000"/>
                    <a:lumOff val="90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73A6ED-42EE-B8D0-D9FF-38A04D959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3340" y="0"/>
            <a:ext cx="8328660" cy="6858000"/>
          </a:xfrm>
          <a:prstGeom prst="rect">
            <a:avLst/>
          </a:prstGeom>
        </p:spPr>
      </p:pic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0430BA5F-BFE6-F50D-6334-D0BC11439464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50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</p:spTree>
    <p:extLst>
      <p:ext uri="{BB962C8B-B14F-4D97-AF65-F5344CB8AC3E}">
        <p14:creationId xmlns:p14="http://schemas.microsoft.com/office/powerpoint/2010/main" val="4463532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XP + log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A084577-DDF3-0832-E5ED-5FF10B2E3F6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761384"/>
            <a:ext cx="1509927" cy="305544"/>
          </a:xfrm>
          <a:prstGeom prst="roundRect">
            <a:avLst>
              <a:gd name="adj" fmla="val 50000"/>
            </a:avLst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CC26F959-7025-876F-2A7E-2AB97F839FF3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75000"/>
                    <a:lumOff val="2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6DAC96A-0843-10D1-2813-982D4B120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3340" y="0"/>
            <a:ext cx="8328660" cy="68580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165CA982-68C2-BB90-1AAA-6532A2BD681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70295" y="2140712"/>
            <a:ext cx="6687146" cy="196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755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XP + log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hlinkClick r:id="rId2"/>
            <a:extLst>
              <a:ext uri="{FF2B5EF4-FFF2-40B4-BE49-F238E27FC236}">
                <a16:creationId xmlns:a16="http://schemas.microsoft.com/office/drawing/2014/main" id="{75A8E5E3-17F6-9917-83F2-08D1544F023A}"/>
              </a:ext>
            </a:extLst>
          </p:cNvPr>
          <p:cNvSpPr/>
          <p:nvPr userDrawn="1"/>
        </p:nvSpPr>
        <p:spPr>
          <a:xfrm>
            <a:off x="1342652" y="5761384"/>
            <a:ext cx="1509927" cy="305544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ctr"/>
          <a:lstStyle/>
          <a:p>
            <a:pPr algn="ctr"/>
            <a:r>
              <a:rPr lang="en-US" sz="1300">
                <a:solidFill>
                  <a:schemeClr val="tx2">
                    <a:lumMod val="10000"/>
                    <a:lumOff val="90000"/>
                  </a:schemeClr>
                </a:solidFill>
                <a:latin typeface="Poppins SemiBold" panose="00000700000000000000" pitchFamily="2" charset="0"/>
                <a:cs typeface="Poppins SemiBold" panose="00000700000000000000" pitchFamily="2" charset="0"/>
              </a:rPr>
              <a:t>nxp.com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73A6ED-42EE-B8D0-D9FF-38A04D9591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3340" y="0"/>
            <a:ext cx="8328660" cy="6858000"/>
          </a:xfrm>
          <a:prstGeom prst="rect">
            <a:avLst/>
          </a:prstGeom>
        </p:spPr>
      </p:pic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0430BA5F-BFE6-F50D-6334-D0BC11439464}"/>
              </a:ext>
            </a:extLst>
          </p:cNvPr>
          <p:cNvSpPr txBox="1">
            <a:spLocks/>
          </p:cNvSpPr>
          <p:nvPr userDrawn="1"/>
        </p:nvSpPr>
        <p:spPr>
          <a:xfrm>
            <a:off x="1343025" y="6292680"/>
            <a:ext cx="5062539" cy="274863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GB" b="0" i="0">
                <a:solidFill>
                  <a:schemeClr val="tx1">
                    <a:lumMod val="50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Public  |  </a:t>
            </a:r>
            <a: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NXP and the NXP logo are trademarks of NXP B.V. All other product </a:t>
            </a:r>
            <a:b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800" b="0" i="0">
                <a:solidFill>
                  <a:schemeClr val="tx1">
                    <a:lumMod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or service names are the property of their respective owners. © 2024 NXP B.V.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BFC53D2-8727-FD2F-9289-80F46C06BE3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4908" y="2138455"/>
            <a:ext cx="6702533" cy="196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7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bu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87E304-5434-443E-1E5A-68E18069E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47004" y="0"/>
            <a:ext cx="6444996" cy="6858000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A8611E8-2A99-51CF-0406-11504A28D8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412" y="486751"/>
            <a:ext cx="780795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+mj-lt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01</a:t>
            </a:r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DD939FD6-7900-9BF1-E007-980EAA410D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Section divider header goes here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8F625206-8EC0-F346-26E8-1D3C64F070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Secondary header</a:t>
            </a:r>
          </a:p>
        </p:txBody>
      </p:sp>
    </p:spTree>
    <p:extLst>
      <p:ext uri="{BB962C8B-B14F-4D97-AF65-F5344CB8AC3E}">
        <p14:creationId xmlns:p14="http://schemas.microsoft.com/office/powerpoint/2010/main" val="17726358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26F4DAE-6FA9-F587-560D-0669A5EC086F}"/>
              </a:ext>
            </a:extLst>
          </p:cNvPr>
          <p:cNvSpPr/>
          <p:nvPr userDrawn="1"/>
        </p:nvSpPr>
        <p:spPr>
          <a:xfrm>
            <a:off x="5749636" y="0"/>
            <a:ext cx="6442364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3617F25B-C3B5-1DAC-669D-F0AAE4EADCF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5749636" y="0"/>
            <a:ext cx="6442364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D9616F50-FFFA-28DD-FAAC-BFE320B809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412" y="486751"/>
            <a:ext cx="780795" cy="483826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+mj-lt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02</a:t>
            </a:r>
          </a:p>
        </p:txBody>
      </p:sp>
      <p:sp>
        <p:nvSpPr>
          <p:cNvPr id="9" name="Title 6">
            <a:extLst>
              <a:ext uri="{FF2B5EF4-FFF2-40B4-BE49-F238E27FC236}">
                <a16:creationId xmlns:a16="http://schemas.microsoft.com/office/drawing/2014/main" id="{7AFE2D78-CAEC-0B0E-1654-64661C5FBC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2" y="1828800"/>
            <a:ext cx="4230687" cy="2374900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36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Section divider header goes here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B266D53C-CFF6-8F3E-0319-03AABB6E57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9412" y="4504637"/>
            <a:ext cx="4230687" cy="847619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Secondary header</a:t>
            </a:r>
          </a:p>
        </p:txBody>
      </p:sp>
    </p:spTree>
    <p:extLst>
      <p:ext uri="{BB962C8B-B14F-4D97-AF65-F5344CB8AC3E}">
        <p14:creationId xmlns:p14="http://schemas.microsoft.com/office/powerpoint/2010/main" val="2524780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99B762FB-EC77-2CB7-44E6-7F109E56AA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2" name="Footer Placeholder 7">
            <a:extLst>
              <a:ext uri="{FF2B5EF4-FFF2-40B4-BE49-F238E27FC236}">
                <a16:creationId xmlns:a16="http://schemas.microsoft.com/office/drawing/2014/main" id="{5639739A-31D0-FE65-C933-0C49124C4B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6141856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150938"/>
            <a:ext cx="11433175" cy="478155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6777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3B4A12A3-E68B-B5F9-ECD4-384E6D7D58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150274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0F1C6B1E-C608-FC8D-A582-DC3E562834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 line subtitle of slide goes here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0F7DBDFB-B1CE-5E8E-F55C-5F56AF0CE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First line title of slide goes here</a:t>
            </a: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EAF38828-6081-4C3A-2DD3-B22FC32805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70467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E9DF2FD-8939-B595-5D9D-F404E557565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1405218"/>
            <a:ext cx="11433175" cy="452727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20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0403CA76-C645-B9AC-7B46-CD595E6602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CA751461-EDE6-6A69-28E3-7DE3B1F289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9412" y="806825"/>
            <a:ext cx="11432485" cy="446442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700" b="0" i="0">
                <a:solidFill>
                  <a:schemeClr val="tx2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 line subtitle of slide goes here</a:t>
            </a: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2A855893-2639-83FD-38A0-E8FDCF1A6A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7733380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CB64443A-120A-C698-0B12-196C4D589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42589931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278025A-AB06-6766-72ED-7AB54A2FC637}"/>
              </a:ext>
            </a:extLst>
          </p:cNvPr>
          <p:cNvSpPr/>
          <p:nvPr userDrawn="1"/>
        </p:nvSpPr>
        <p:spPr>
          <a:xfrm>
            <a:off x="1" y="0"/>
            <a:ext cx="6095999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DB2D6F07-9B0E-549D-BBFE-AA93E1F032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734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1FFD9AB6-FF46-01F9-652C-2D9FC9D156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3204" y="1786952"/>
            <a:ext cx="5040860" cy="4839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Agenda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1228EF09-8E57-C2CC-B793-565FED72C0D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696543" y="2667156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FontTx/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171450" indent="0">
              <a:lnSpc>
                <a:spcPct val="110000"/>
              </a:lnSpc>
              <a:spcBef>
                <a:spcPts val="1200"/>
              </a:spcBef>
              <a:buFontTx/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344488" indent="0">
              <a:lnSpc>
                <a:spcPct val="110000"/>
              </a:lnSpc>
              <a:spcBef>
                <a:spcPts val="1200"/>
              </a:spcBef>
              <a:buFontTx/>
              <a:buNone/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515937" indent="0">
              <a:lnSpc>
                <a:spcPct val="110000"/>
              </a:lnSpc>
              <a:spcBef>
                <a:spcPts val="1200"/>
              </a:spcBef>
              <a:buFontTx/>
              <a:buNone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688975" indent="0">
              <a:lnSpc>
                <a:spcPct val="110000"/>
              </a:lnSpc>
              <a:spcBef>
                <a:spcPts val="1200"/>
              </a:spcBef>
              <a:buFontTx/>
              <a:buNone/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r>
              <a:rPr lang="en-US"/>
              <a:t>First line item here</a:t>
            </a:r>
          </a:p>
          <a:p>
            <a:r>
              <a:rPr lang="en-US"/>
              <a:t>Second line item here</a:t>
            </a:r>
          </a:p>
          <a:p>
            <a:r>
              <a:rPr lang="en-US"/>
              <a:t>Third line item here</a:t>
            </a:r>
          </a:p>
          <a:p>
            <a:r>
              <a:rPr lang="en-US"/>
              <a:t>Fourth line item here</a:t>
            </a:r>
          </a:p>
          <a:p>
            <a:r>
              <a:rPr lang="en-US"/>
              <a:t>Fifth line item here</a:t>
            </a:r>
          </a:p>
          <a:p>
            <a:r>
              <a:rPr lang="en-US"/>
              <a:t>Sixth line item here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026CF5C1-649B-88BF-6A75-227309B989C3}"/>
              </a:ext>
            </a:extLst>
          </p:cNvPr>
          <p:cNvSpPr txBox="1">
            <a:spLocks/>
          </p:cNvSpPr>
          <p:nvPr userDrawn="1"/>
        </p:nvSpPr>
        <p:spPr>
          <a:xfrm>
            <a:off x="6917179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A99A06D-BAB2-8CCE-BFE3-23F117AD327D}"/>
              </a:ext>
            </a:extLst>
          </p:cNvPr>
          <p:cNvSpPr txBox="1">
            <a:spLocks/>
          </p:cNvSpPr>
          <p:nvPr userDrawn="1"/>
        </p:nvSpPr>
        <p:spPr>
          <a:xfrm>
            <a:off x="6696543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DBCD6A5-3544-1C5F-3D4D-230ED5EF936C}"/>
              </a:ext>
            </a:extLst>
          </p:cNvPr>
          <p:cNvSpPr/>
          <p:nvPr userDrawn="1"/>
        </p:nvSpPr>
        <p:spPr>
          <a:xfrm rot="5400000" flipH="1">
            <a:off x="9191467" y="-51409"/>
            <a:ext cx="47869" cy="504086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1"/>
              </a:gs>
              <a:gs pos="50000">
                <a:schemeClr val="accent3"/>
              </a:gs>
              <a:gs pos="85000">
                <a:schemeClr val="accent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" y="0"/>
            <a:ext cx="6095999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40213849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B4C5309F-0EB8-12D7-C5F0-0B3DD3A087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9411" y="376519"/>
            <a:ext cx="11432485" cy="398032"/>
          </a:xfrm>
          <a:prstGeom prst="rect">
            <a:avLst/>
          </a:prstGeom>
        </p:spPr>
        <p:txBody>
          <a:bodyPr lIns="0" tIns="0" rIns="0" bIns="0"/>
          <a:lstStyle>
            <a:lvl1pPr>
              <a:lnSpc>
                <a:spcPct val="100000"/>
              </a:lnSpc>
              <a:defRPr lang="en-US" sz="2200" b="1" i="0" kern="1200" dirty="0">
                <a:solidFill>
                  <a:schemeClr val="tx1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r>
              <a:rPr lang="en-US"/>
              <a:t>Title of slide goes here</a:t>
            </a:r>
          </a:p>
        </p:txBody>
      </p:sp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59757A7F-A06F-BD29-B262-6E60E244B0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1330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30F607D-A85B-7100-34BB-D854B9E85D3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9410" y="1121135"/>
            <a:ext cx="3748695" cy="70766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Add heading here</a:t>
            </a:r>
            <a:br>
              <a:rPr lang="en-US"/>
            </a:br>
            <a:r>
              <a:rPr lang="en-US"/>
              <a:t>+ choose a color fill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55DF262-18AB-6874-1D10-A93587E94B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19890" y="1121135"/>
            <a:ext cx="3748695" cy="70766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Add heading here</a:t>
            </a:r>
            <a:br>
              <a:rPr lang="en-US"/>
            </a:br>
            <a:r>
              <a:rPr lang="en-US"/>
              <a:t>+ choose a color fill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642AF305-B078-622A-386E-B7208B04445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60369" y="1121135"/>
            <a:ext cx="3751526" cy="707666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txBody>
          <a:bodyPr lIns="91440" tIns="91440" rIns="91440" bIns="9144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8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600"/>
              </a:spcBef>
              <a:defRPr sz="16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  <a:defRPr sz="14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600"/>
              </a:spcBef>
              <a:defRPr sz="12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Add heading here</a:t>
            </a:r>
            <a:br>
              <a:rPr lang="en-US"/>
            </a:br>
            <a:r>
              <a:rPr lang="en-US"/>
              <a:t>+ choose a color fill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B6F36683-D877-58F5-F47A-1992BE7489F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40178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BD7C3C5-FB5F-DD84-5D21-842EBC55A8E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71097" y="2099144"/>
            <a:ext cx="3524856" cy="383334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-285750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4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00000"/>
              </a:lnSpc>
              <a:spcBef>
                <a:spcPts val="1200"/>
              </a:spcBef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0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00000"/>
              </a:lnSpc>
              <a:spcBef>
                <a:spcPts val="1200"/>
              </a:spcBef>
              <a:defRPr sz="11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86BDD1E7-6359-07B6-A6A3-4F56BC2F43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4622430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26"/>
          <p:cNvSpPr>
            <a:spLocks noGrp="1" noChangeArrowheads="1"/>
          </p:cNvSpPr>
          <p:nvPr>
            <p:ph type="title"/>
          </p:nvPr>
        </p:nvSpPr>
        <p:spPr bwMode="auto">
          <a:xfrm>
            <a:off x="299524" y="280714"/>
            <a:ext cx="11663021" cy="65404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10"/>
          </p:nvPr>
        </p:nvSpPr>
        <p:spPr>
          <a:xfrm>
            <a:off x="299523" y="1019916"/>
            <a:ext cx="11663021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45947445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4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E305DC-0F8F-0D07-0119-6D6146541934}"/>
              </a:ext>
            </a:extLst>
          </p:cNvPr>
          <p:cNvSpPr/>
          <p:nvPr userDrawn="1"/>
        </p:nvSpPr>
        <p:spPr>
          <a:xfrm>
            <a:off x="5749925" y="0"/>
            <a:ext cx="644207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0D007F8A-9F07-EC1B-CBDC-4AC0B31CF4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878F7B6-F89E-2106-EE45-FAF6654634B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17DC2AB5-EB2D-A40E-EB58-C9E35D99D3E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995686"/>
            <a:ext cx="5040860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r>
              <a:rPr lang="en-US"/>
              <a:t> </a:t>
            </a:r>
            <a:r>
              <a:rPr lang="en-US" err="1"/>
              <a:t>doloremque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architect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 </a:t>
            </a:r>
            <a:r>
              <a:rPr lang="en-US" err="1"/>
              <a:t>aspernatur</a:t>
            </a:r>
            <a:endParaRPr lang="en-US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57809B83-6C93-C9EF-7A62-25E509BC89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3" y="1682705"/>
            <a:ext cx="5059927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lang="en-US" sz="2800" b="1" i="0" kern="1200" dirty="0">
                <a:solidFill>
                  <a:schemeClr val="tx2"/>
                </a:solidFill>
                <a:latin typeface="Poppins SemiBold" pitchFamily="2" charset="77"/>
                <a:ea typeface="+mn-ea"/>
                <a:cs typeface="Poppins SemiBold" pitchFamily="2" charset="77"/>
              </a:defRPr>
            </a:lvl1pPr>
          </a:lstStyle>
          <a:p>
            <a:pPr lvl="0"/>
            <a:r>
              <a:rPr lang="en-GB"/>
              <a:t>Slide title goes here over multiple lines if required</a:t>
            </a:r>
          </a:p>
        </p:txBody>
      </p:sp>
      <p:sp>
        <p:nvSpPr>
          <p:cNvPr id="13" name="Picture Placeholder 13">
            <a:extLst>
              <a:ext uri="{FF2B5EF4-FFF2-40B4-BE49-F238E27FC236}">
                <a16:creationId xmlns:a16="http://schemas.microsoft.com/office/drawing/2014/main" id="{5C81A9FE-8AC2-A3C2-BCBA-74E635BCD7E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5749925" y="3429000"/>
            <a:ext cx="3219326" cy="3429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2EABCE6-311A-F405-61EF-5A43EFCC9525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969251" y="0"/>
            <a:ext cx="3222749" cy="3429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98A9427A-B40D-7B18-7F44-ACC05CB69174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8969251" y="3429000"/>
            <a:ext cx="3222749" cy="3429000"/>
          </a:xfrm>
          <a:prstGeom prst="rect">
            <a:avLst/>
          </a:prstGeom>
          <a:solidFill>
            <a:srgbClr val="C8C8C8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749925" y="0"/>
            <a:ext cx="3219326" cy="3429000"/>
          </a:xfrm>
          <a:prstGeom prst="rect">
            <a:avLst/>
          </a:prstGeom>
          <a:solidFill>
            <a:srgbClr val="C8C8C8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2D12CC19-50A2-A36F-6422-E9BE131E82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3240335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4968250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6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D6A2E74-AC57-AF7E-7DC0-69BEAD40D52D}"/>
              </a:ext>
            </a:extLst>
          </p:cNvPr>
          <p:cNvSpPr/>
          <p:nvPr userDrawn="1"/>
        </p:nvSpPr>
        <p:spPr>
          <a:xfrm>
            <a:off x="3476625" y="0"/>
            <a:ext cx="871537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349E84B-D332-9A0D-4A0F-80351E5EC134}"/>
              </a:ext>
            </a:extLst>
          </p:cNvPr>
          <p:cNvSpPr/>
          <p:nvPr userDrawn="1"/>
        </p:nvSpPr>
        <p:spPr>
          <a:xfrm>
            <a:off x="0" y="0"/>
            <a:ext cx="34766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CA76F56-7A82-9F16-E1F1-8C70941073C6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solidFill>
                  <a:schemeClr val="tx2">
                    <a:lumMod val="25000"/>
                    <a:lumOff val="7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solidFill>
                  <a:schemeClr val="tx2">
                    <a:lumMod val="25000"/>
                    <a:lumOff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3F34DD4-6C38-2829-50C7-D2C3FD7BF85A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2">
                    <a:lumMod val="25000"/>
                    <a:lumOff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tx2">
                  <a:lumMod val="25000"/>
                  <a:lumOff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4" name="Picture Placeholder 13">
            <a:extLst>
              <a:ext uri="{FF2B5EF4-FFF2-40B4-BE49-F238E27FC236}">
                <a16:creationId xmlns:a16="http://schemas.microsoft.com/office/drawing/2014/main" id="{91347789-91DD-8BAB-C965-15B9AD23802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76625" y="3428999"/>
            <a:ext cx="2903970" cy="3429002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45" name="Picture Placeholder 13">
            <a:extLst>
              <a:ext uri="{FF2B5EF4-FFF2-40B4-BE49-F238E27FC236}">
                <a16:creationId xmlns:a16="http://schemas.microsoft.com/office/drawing/2014/main" id="{71126BC0-ACDB-A63C-30FF-060BBADFC2A9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82905" y="3428999"/>
            <a:ext cx="2903970" cy="3429002"/>
          </a:xfrm>
          <a:prstGeom prst="rect">
            <a:avLst/>
          </a:prstGeom>
          <a:solidFill>
            <a:srgbClr val="C8C8C8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46" name="Picture Placeholder 13">
            <a:extLst>
              <a:ext uri="{FF2B5EF4-FFF2-40B4-BE49-F238E27FC236}">
                <a16:creationId xmlns:a16="http://schemas.microsoft.com/office/drawing/2014/main" id="{BB5538B8-D304-A6FE-E229-6BA4E24C2CC2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9288030" y="3428999"/>
            <a:ext cx="2903970" cy="3429002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48" name="Picture Placeholder 13">
            <a:extLst>
              <a:ext uri="{FF2B5EF4-FFF2-40B4-BE49-F238E27FC236}">
                <a16:creationId xmlns:a16="http://schemas.microsoft.com/office/drawing/2014/main" id="{1BA72DF4-89E9-84A2-C2CB-42ACD6DB7946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382905" y="1"/>
            <a:ext cx="2903970" cy="3429002"/>
          </a:xfrm>
          <a:prstGeom prst="rect">
            <a:avLst/>
          </a:prstGeom>
          <a:solidFill>
            <a:srgbClr val="E9E9E9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49" name="Picture Placeholder 13">
            <a:extLst>
              <a:ext uri="{FF2B5EF4-FFF2-40B4-BE49-F238E27FC236}">
                <a16:creationId xmlns:a16="http://schemas.microsoft.com/office/drawing/2014/main" id="{81113856-26A5-94C8-0833-80FD9616F2D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288030" y="1"/>
            <a:ext cx="2903970" cy="3429002"/>
          </a:xfrm>
          <a:prstGeom prst="rect">
            <a:avLst/>
          </a:prstGeom>
          <a:solidFill>
            <a:srgbClr val="C8C8C8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AE2214D4-13C2-A3B3-B673-6C90FB5CD0A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3862461"/>
            <a:ext cx="2754312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accusantik</a:t>
            </a:r>
            <a:endParaRPr lang="en-US"/>
          </a:p>
        </p:txBody>
      </p:sp>
      <p:sp>
        <p:nvSpPr>
          <p:cNvPr id="14" name="Title 4">
            <a:extLst>
              <a:ext uri="{FF2B5EF4-FFF2-40B4-BE49-F238E27FC236}">
                <a16:creationId xmlns:a16="http://schemas.microsoft.com/office/drawing/2014/main" id="{6C03DDC9-1215-58A7-966E-1F225C5E51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605035"/>
            <a:ext cx="2735891" cy="210857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500"/>
            </a:lvl1pPr>
          </a:lstStyle>
          <a:p>
            <a:r>
              <a:rPr lang="en-US"/>
              <a:t>Slide title here over multiple lines if required</a:t>
            </a: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66E0F71D-367D-EF12-86F9-A9181132A979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476625" y="1"/>
            <a:ext cx="2903970" cy="3429002"/>
          </a:xfrm>
          <a:prstGeom prst="rect">
            <a:avLst/>
          </a:prstGeom>
          <a:solidFill>
            <a:srgbClr val="C8C8C8"/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78066613-8544-14DA-CE5B-A0653A86EF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27620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</p:spTree>
    <p:extLst>
      <p:ext uri="{BB962C8B-B14F-4D97-AF65-F5344CB8AC3E}">
        <p14:creationId xmlns:p14="http://schemas.microsoft.com/office/powerpoint/2010/main" val="15090840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1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02E06AA-C604-B254-0548-842563B995CE}"/>
              </a:ext>
            </a:extLst>
          </p:cNvPr>
          <p:cNvSpPr/>
          <p:nvPr userDrawn="1"/>
        </p:nvSpPr>
        <p:spPr>
          <a:xfrm>
            <a:off x="3476624" y="0"/>
            <a:ext cx="871537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Poppins" panose="00000500000000000000" pitchFamily="2" charset="0"/>
            </a:endParaRP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3840FC0F-30D3-1A2E-0070-82896F2B890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476625" y="0"/>
            <a:ext cx="8715374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>
                    <a:lumMod val="95000"/>
                    <a:lumOff val="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349E84B-D332-9A0D-4A0F-80351E5EC134}"/>
              </a:ext>
            </a:extLst>
          </p:cNvPr>
          <p:cNvSpPr/>
          <p:nvPr userDrawn="1"/>
        </p:nvSpPr>
        <p:spPr>
          <a:xfrm>
            <a:off x="0" y="0"/>
            <a:ext cx="34766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ECA76F56-7A82-9F16-E1F1-8C70941073C6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solidFill>
                  <a:schemeClr val="tx2">
                    <a:lumMod val="25000"/>
                    <a:lumOff val="7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solidFill>
                  <a:schemeClr val="tx2">
                    <a:lumMod val="25000"/>
                    <a:lumOff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53F34DD4-6C38-2829-50C7-D2C3FD7BF85A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2">
                    <a:lumMod val="25000"/>
                    <a:lumOff val="7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tx2">
                  <a:lumMod val="25000"/>
                  <a:lumOff val="7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0CA601A-B2F8-3621-C7A6-74F05BD40AA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3862461"/>
            <a:ext cx="2754312" cy="210857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7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accusantik</a:t>
            </a:r>
            <a:endParaRPr lang="en-US"/>
          </a:p>
        </p:txBody>
      </p:sp>
      <p:sp>
        <p:nvSpPr>
          <p:cNvPr id="11" name="Title 4">
            <a:extLst>
              <a:ext uri="{FF2B5EF4-FFF2-40B4-BE49-F238E27FC236}">
                <a16:creationId xmlns:a16="http://schemas.microsoft.com/office/drawing/2014/main" id="{2861F4E7-707B-6EAB-0166-7454836856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1605035"/>
            <a:ext cx="2735891" cy="2108579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500"/>
            </a:lvl1pPr>
          </a:lstStyle>
          <a:p>
            <a:r>
              <a:rPr lang="en-US"/>
              <a:t>Slide title here over multiple lines if required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D3F8D3E6-BB80-8FF2-511F-2702C5F3F09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0214" y="453700"/>
            <a:ext cx="27620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</p:spTree>
    <p:extLst>
      <p:ext uri="{BB962C8B-B14F-4D97-AF65-F5344CB8AC3E}">
        <p14:creationId xmlns:p14="http://schemas.microsoft.com/office/powerpoint/2010/main" val="3062033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+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0248DE-1B33-702A-19EE-36BD47456B0A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Poppins" panose="00000500000000000000" pitchFamily="2" charset="0"/>
            </a:endParaRPr>
          </a:p>
        </p:txBody>
      </p:sp>
      <p:sp>
        <p:nvSpPr>
          <p:cNvPr id="12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>
                    <a:lumMod val="95000"/>
                    <a:lumOff val="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D72AC6E4-E155-A422-F772-AF6A8D3DED1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3" name="Text Placeholder 14">
            <a:extLst>
              <a:ext uri="{FF2B5EF4-FFF2-40B4-BE49-F238E27FC236}">
                <a16:creationId xmlns:a16="http://schemas.microsoft.com/office/drawing/2014/main" id="{A353F30A-956E-6F05-EF51-ED2E85383C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694BF05-4B90-51C7-13D2-008DB91101C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03440" y="3522192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endParaRPr lang="en-US"/>
          </a:p>
          <a:p>
            <a:pPr lvl="0"/>
            <a:r>
              <a:rPr lang="en-US"/>
              <a:t>Sones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  <a:p>
            <a:pPr lvl="0"/>
            <a:r>
              <a:rPr lang="en-US" err="1"/>
              <a:t>Explaborit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. </a:t>
            </a:r>
            <a:r>
              <a:rPr lang="en-US" err="1"/>
              <a:t>Bor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offic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re </a:t>
            </a:r>
            <a:r>
              <a:rPr lang="en-US" err="1"/>
              <a:t>repratatem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il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vollaut</a:t>
            </a:r>
            <a:r>
              <a:rPr lang="en-US"/>
              <a:t> </a:t>
            </a:r>
            <a:r>
              <a:rPr lang="en-US" err="1"/>
              <a:t>volupta</a:t>
            </a:r>
            <a:endParaRPr lang="en-US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70B93A6B-D323-B374-BBF9-45B3A349CD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03439" y="1605035"/>
            <a:ext cx="5040860" cy="1461431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</a:t>
            </a:r>
            <a:br>
              <a:rPr lang="en-US"/>
            </a:br>
            <a:r>
              <a:rPr lang="en-US"/>
              <a:t>here over multiple</a:t>
            </a:r>
            <a:br>
              <a:rPr lang="en-US"/>
            </a:br>
            <a:r>
              <a:rPr lang="en-US"/>
              <a:t>lines if required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69555E3-3700-CDC2-01FE-CDE5F1EF916E}"/>
              </a:ext>
            </a:extLst>
          </p:cNvPr>
          <p:cNvSpPr txBox="1">
            <a:spLocks/>
          </p:cNvSpPr>
          <p:nvPr userDrawn="1"/>
        </p:nvSpPr>
        <p:spPr>
          <a:xfrm>
            <a:off x="6724075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DDC0077-BAD4-0229-4E1A-2E7B4B30A6D0}"/>
              </a:ext>
            </a:extLst>
          </p:cNvPr>
          <p:cNvSpPr txBox="1">
            <a:spLocks/>
          </p:cNvSpPr>
          <p:nvPr userDrawn="1"/>
        </p:nvSpPr>
        <p:spPr>
          <a:xfrm>
            <a:off x="6503439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1525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 +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79C6999-857C-3B9C-1BA1-40386C14E843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Poppins" panose="00000500000000000000" pitchFamily="2" charset="0"/>
            </a:endParaRP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FF4B8D96-22BA-0C1F-5162-2AC5105DDF1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AE087739-C541-8865-EA98-5C2F15B5C0F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18DDFC6-3BD8-E99E-B3E1-EEF133BD70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endParaRPr lang="en-US"/>
          </a:p>
          <a:p>
            <a:pPr lvl="0"/>
            <a:r>
              <a:rPr lang="en-US"/>
              <a:t>Sones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  <a:p>
            <a:pPr lvl="0"/>
            <a:r>
              <a:rPr lang="en-US" err="1"/>
              <a:t>Explaborit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. </a:t>
            </a:r>
            <a:r>
              <a:rPr lang="en-US" err="1"/>
              <a:t>Bor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offic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re </a:t>
            </a:r>
            <a:r>
              <a:rPr lang="en-US" err="1"/>
              <a:t>repratatem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il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vollaut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.</a:t>
            </a:r>
          </a:p>
          <a:p>
            <a:pPr lvl="0"/>
            <a:endParaRPr lang="en-US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D14FD709-AB27-B41E-E4BB-293B593773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</a:t>
            </a:r>
            <a:br>
              <a:rPr lang="en-US"/>
            </a:br>
            <a:r>
              <a:rPr lang="en-US"/>
              <a:t>here over multiple</a:t>
            </a:r>
            <a:br>
              <a:rPr lang="en-US"/>
            </a:br>
            <a:r>
              <a:rPr lang="en-US"/>
              <a:t>lines if required</a:t>
            </a:r>
          </a:p>
        </p:txBody>
      </p:sp>
      <p:sp>
        <p:nvSpPr>
          <p:cNvPr id="19" name="Picture Placeholder 14">
            <a:extLst>
              <a:ext uri="{FF2B5EF4-FFF2-40B4-BE49-F238E27FC236}">
                <a16:creationId xmlns:a16="http://schemas.microsoft.com/office/drawing/2014/main" id="{FD387F8D-8C3F-FF40-223D-B4A1BC7AD224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>
                    <a:lumMod val="95000"/>
                    <a:lumOff val="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2" name="Footer Placeholder 7">
            <a:extLst>
              <a:ext uri="{FF2B5EF4-FFF2-40B4-BE49-F238E27FC236}">
                <a16:creationId xmlns:a16="http://schemas.microsoft.com/office/drawing/2014/main" id="{3AF60DD6-FFC3-0965-E53C-A4DA658439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3240335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40517318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imag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4">
            <a:extLst>
              <a:ext uri="{FF2B5EF4-FFF2-40B4-BE49-F238E27FC236}">
                <a16:creationId xmlns:a16="http://schemas.microsoft.com/office/drawing/2014/main" id="{21245394-80EC-F0AD-009D-284FEEB2B03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1300" y="1652127"/>
            <a:ext cx="5048250" cy="4748128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16209300-539C-8152-5982-7DA48EAEC0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358361DA-1C1F-7622-FED8-6465D492B71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7A473332-A069-A755-63D0-8559BB4E5D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7988" y="3431023"/>
            <a:ext cx="5040860" cy="196897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endParaRPr lang="en-US"/>
          </a:p>
          <a:p>
            <a:pPr lvl="0"/>
            <a:r>
              <a:rPr lang="en-US"/>
              <a:t>Sones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  <a:p>
            <a:pPr lvl="0"/>
            <a:r>
              <a:rPr lang="en-US" err="1"/>
              <a:t>Explaborit</a:t>
            </a:r>
            <a:r>
              <a:rPr lang="en-US"/>
              <a:t> </a:t>
            </a:r>
            <a:r>
              <a:rPr lang="en-US" err="1"/>
              <a:t>labo</a:t>
            </a:r>
            <a:r>
              <a:rPr lang="en-US"/>
              <a:t>. </a:t>
            </a:r>
            <a:r>
              <a:rPr lang="en-US" err="1"/>
              <a:t>Bor</a:t>
            </a:r>
            <a:r>
              <a:rPr lang="en-US"/>
              <a:t> </a:t>
            </a:r>
            <a:r>
              <a:rPr lang="en-US" err="1"/>
              <a:t>aut</a:t>
            </a:r>
            <a:r>
              <a:rPr lang="en-US"/>
              <a:t> </a:t>
            </a:r>
            <a:r>
              <a:rPr lang="en-US" err="1"/>
              <a:t>offic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re </a:t>
            </a:r>
            <a:r>
              <a:rPr lang="en-US" err="1"/>
              <a:t>repratatem</a:t>
            </a:r>
            <a:r>
              <a:rPr lang="en-US"/>
              <a:t> </a:t>
            </a:r>
            <a:r>
              <a:rPr lang="en-US" err="1"/>
              <a:t>quis</a:t>
            </a:r>
            <a:r>
              <a:rPr lang="en-US"/>
              <a:t> </a:t>
            </a:r>
            <a:r>
              <a:rPr lang="en-US" err="1"/>
              <a:t>ut</a:t>
            </a:r>
            <a:r>
              <a:rPr lang="en-US"/>
              <a:t> il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vollaut</a:t>
            </a:r>
            <a:r>
              <a:rPr lang="en-US"/>
              <a:t> </a:t>
            </a:r>
            <a:r>
              <a:rPr lang="en-US" err="1"/>
              <a:t>volupta</a:t>
            </a:r>
            <a:r>
              <a:rPr lang="en-US"/>
              <a:t>.</a:t>
            </a:r>
          </a:p>
          <a:p>
            <a:pPr lvl="0"/>
            <a:endParaRPr lang="en-US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46245C49-A606-4225-6F82-7EA58D2F64C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514" y="1608657"/>
            <a:ext cx="5040860" cy="1454634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</a:t>
            </a:r>
            <a:br>
              <a:rPr lang="en-US"/>
            </a:br>
            <a:r>
              <a:rPr lang="en-US"/>
              <a:t>here over multiple</a:t>
            </a:r>
            <a:br>
              <a:rPr lang="en-US"/>
            </a:br>
            <a:r>
              <a:rPr lang="en-US"/>
              <a:t>lines if required</a:t>
            </a:r>
          </a:p>
        </p:txBody>
      </p:sp>
    </p:spTree>
    <p:extLst>
      <p:ext uri="{BB962C8B-B14F-4D97-AF65-F5344CB8AC3E}">
        <p14:creationId xmlns:p14="http://schemas.microsoft.com/office/powerpoint/2010/main" val="34054840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  <p15:guide id="5" orient="horz" pos="1865">
          <p15:clr>
            <a:srgbClr val="FBAE40"/>
          </p15:clr>
        </p15:guide>
        <p15:guide id="6" orient="horz" pos="1593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3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F20FAEFE-DCEA-C11E-9CD8-5BAE7ECD0A84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Poppins" panose="00000500000000000000" pitchFamily="2" charset="0"/>
            </a:endParaRPr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2A42E699-C892-2CB8-E3D4-0CE9521EA92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113626" y="0"/>
            <a:ext cx="6078373" cy="2282024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F4C96FE9-C037-14C3-012B-B741623D23D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6113626" y="2282023"/>
            <a:ext cx="6078373" cy="2294813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07DF25DC-1055-D2B2-98AF-5F29BBD47E9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113626" y="4575977"/>
            <a:ext cx="6078373" cy="2282024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DD790FE4-BFEC-9756-BEB4-6B96B0DF6E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E2FD68F5-B296-0C2B-59DB-54BBD7D001C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15" name="Title 4">
            <a:extLst>
              <a:ext uri="{FF2B5EF4-FFF2-40B4-BE49-F238E27FC236}">
                <a16:creationId xmlns:a16="http://schemas.microsoft.com/office/drawing/2014/main" id="{B3D111EC-D128-EB01-30D0-3F5DA8E362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595F731-0F02-28C1-AF72-7799DA7D725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9413" y="2894274"/>
            <a:ext cx="5066587" cy="303821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171450" indent="-171450"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344488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600">
                <a:latin typeface="Poppins" panose="00000500000000000000" pitchFamily="2" charset="0"/>
                <a:cs typeface="Poppins" panose="00000500000000000000" pitchFamily="2" charset="0"/>
              </a:defRPr>
            </a:lvl2pPr>
            <a:lvl3pPr marL="515938" indent="-171450">
              <a:lnSpc>
                <a:spcPct val="110000"/>
              </a:lnSpc>
              <a:spcBef>
                <a:spcPts val="1200"/>
              </a:spcBef>
              <a:defRPr sz="1400">
                <a:latin typeface="Poppins" panose="00000500000000000000" pitchFamily="2" charset="0"/>
                <a:cs typeface="Poppins" panose="00000500000000000000" pitchFamily="2" charset="0"/>
              </a:defRPr>
            </a:lvl3pPr>
            <a:lvl4pPr marL="688975" indent="-173038">
              <a:lnSpc>
                <a:spcPct val="110000"/>
              </a:lnSpc>
              <a:spcBef>
                <a:spcPts val="1200"/>
              </a:spcBef>
              <a:buFont typeface="Poppins" panose="00000500000000000000" pitchFamily="2" charset="0"/>
              <a:buChar char="−"/>
              <a:defRPr sz="1200">
                <a:latin typeface="Poppins" panose="00000500000000000000" pitchFamily="2" charset="0"/>
                <a:cs typeface="Poppins" panose="00000500000000000000" pitchFamily="2" charset="0"/>
              </a:defRPr>
            </a:lvl4pPr>
            <a:lvl5pPr marL="855663" indent="-166688">
              <a:lnSpc>
                <a:spcPct val="110000"/>
              </a:lnSpc>
              <a:spcBef>
                <a:spcPts val="1200"/>
              </a:spcBef>
              <a:defRPr sz="1000">
                <a:latin typeface="Poppins" panose="00000500000000000000" pitchFamily="2" charset="0"/>
                <a:cs typeface="Poppins" panose="00000500000000000000" pitchFamily="2" charset="0"/>
              </a:defRPr>
            </a:lvl5pPr>
          </a:lstStyle>
          <a:p>
            <a:pPr lvl="0"/>
            <a:r>
              <a:rPr lang="en-US"/>
              <a:t>Click to add first level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4314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A990E8F-3F86-019E-7259-C5DF5D006B8A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Poppins" panose="00000500000000000000" pitchFamily="2" charset="0"/>
            </a:endParaRP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0BA635FC-A312-CDFD-CEE2-71AE69C703CA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400050" y="4014788"/>
            <a:ext cx="5027613" cy="1963737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7CDDFA3-A77C-84F6-C805-0F704B7EA5C5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613341" y="4014788"/>
            <a:ext cx="5027613" cy="1963737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</p:spPr>
        <p:txBody>
          <a:bodyPr anchor="ctr"/>
          <a:lstStyle>
            <a:lvl1pPr marL="0" indent="0" algn="ctr">
              <a:buFontTx/>
              <a:buNone/>
              <a:defRPr sz="1300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/>
              <a:t>Click to insert image</a:t>
            </a:r>
          </a:p>
        </p:txBody>
      </p:sp>
      <p:sp>
        <p:nvSpPr>
          <p:cNvPr id="2" name="Text Placeholder 14">
            <a:extLst>
              <a:ext uri="{FF2B5EF4-FFF2-40B4-BE49-F238E27FC236}">
                <a16:creationId xmlns:a16="http://schemas.microsoft.com/office/drawing/2014/main" id="{536B57A2-10F0-6C44-3C29-83B0D55775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0214" y="453700"/>
            <a:ext cx="5045786" cy="332167"/>
          </a:xfrm>
          <a:prstGeom prst="rect">
            <a:avLst/>
          </a:prstGeom>
        </p:spPr>
        <p:txBody>
          <a:bodyPr lIns="0" tIns="0" rIns="0" bIns="0" anchor="b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500" b="1" i="0">
                <a:solidFill>
                  <a:schemeClr val="tx1"/>
                </a:solidFill>
                <a:latin typeface="Poppins SemiBold" pitchFamily="2" charset="77"/>
                <a:cs typeface="Poppins SemiBold" pitchFamily="2" charset="77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Navigation Section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CEAE77CD-9E4A-7D74-E4B4-4AD390F68B0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813" y="879717"/>
            <a:ext cx="5045786" cy="256400"/>
          </a:xfrm>
          <a:prstGeom prst="rect">
            <a:avLst/>
          </a:prstGeo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 b="0" i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  <a:lvl2pPr marL="4572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2pPr>
            <a:lvl3pPr marL="9144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3pPr>
            <a:lvl4pPr marL="13716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4pPr>
            <a:lvl5pPr marL="1828800" indent="0">
              <a:buNone/>
              <a:defRPr sz="4000" b="1" i="0">
                <a:solidFill>
                  <a:schemeClr val="tx2"/>
                </a:solidFill>
                <a:latin typeface="Poppins" pitchFamily="2" charset="77"/>
                <a:cs typeface="Poppins" pitchFamily="2" charset="77"/>
              </a:defRPr>
            </a:lvl5pPr>
          </a:lstStyle>
          <a:p>
            <a:pPr lvl="0"/>
            <a:r>
              <a:rPr lang="en-GB"/>
              <a:t>Secondary heading goes here</a:t>
            </a:r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56EFC393-F3E0-61E8-169E-22AB3A81B1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1682705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0D3881B2-2CB5-BFB7-3D69-DB30616B86C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7988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r>
              <a:rPr lang="en-US"/>
              <a:t> cones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90AB17C-2820-B52E-E6A5-744B267555B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00094" y="2960689"/>
            <a:ext cx="5040860" cy="8559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5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 err="1"/>
              <a:t>Inctur</a:t>
            </a:r>
            <a:r>
              <a:rPr lang="en-US"/>
              <a:t>? </a:t>
            </a:r>
            <a:r>
              <a:rPr lang="en-US" err="1"/>
              <a:t>Otatur</a:t>
            </a:r>
            <a:r>
              <a:rPr lang="en-US"/>
              <a:t> </a:t>
            </a:r>
            <a:r>
              <a:rPr lang="en-US" err="1"/>
              <a:t>sendes</a:t>
            </a:r>
            <a:r>
              <a:rPr lang="en-US"/>
              <a:t> </a:t>
            </a:r>
            <a:r>
              <a:rPr lang="en-US" err="1"/>
              <a:t>sinctestest</a:t>
            </a:r>
            <a:r>
              <a:rPr lang="en-US"/>
              <a:t> et ex et </a:t>
            </a:r>
            <a:r>
              <a:rPr lang="en-US" err="1"/>
              <a:t>vollab</a:t>
            </a:r>
            <a:r>
              <a:rPr lang="en-US"/>
              <a:t> is del id </a:t>
            </a:r>
            <a:r>
              <a:rPr lang="en-US" err="1"/>
              <a:t>quaecust</a:t>
            </a:r>
            <a:r>
              <a:rPr lang="en-US"/>
              <a:t>, </a:t>
            </a:r>
            <a:r>
              <a:rPr lang="en-US" err="1"/>
              <a:t>inctemquam</a:t>
            </a:r>
            <a:r>
              <a:rPr lang="en-US"/>
              <a:t> </a:t>
            </a:r>
            <a:r>
              <a:rPr lang="en-US" err="1"/>
              <a:t>fuga</a:t>
            </a:r>
            <a:r>
              <a:rPr lang="en-US"/>
              <a:t>. Ne </a:t>
            </a:r>
            <a:r>
              <a:rPr lang="en-US" err="1"/>
              <a:t>pror</a:t>
            </a:r>
            <a:r>
              <a:rPr lang="en-US"/>
              <a:t> </a:t>
            </a:r>
            <a:r>
              <a:rPr lang="en-US" err="1"/>
              <a:t>arcia</a:t>
            </a:r>
            <a:r>
              <a:rPr lang="en-US"/>
              <a:t> nus </a:t>
            </a:r>
            <a:r>
              <a:rPr lang="en-US" err="1"/>
              <a:t>diti</a:t>
            </a:r>
            <a:r>
              <a:rPr lang="en-US"/>
              <a:t> cones que </a:t>
            </a:r>
            <a:r>
              <a:rPr lang="en-US" err="1"/>
              <a:t>voloribus</a:t>
            </a:r>
            <a:r>
              <a:rPr lang="en-US"/>
              <a:t>, </a:t>
            </a:r>
            <a:r>
              <a:rPr lang="en-US" err="1"/>
              <a:t>sitati</a:t>
            </a:r>
            <a:r>
              <a:rPr lang="en-US"/>
              <a:t> </a:t>
            </a:r>
            <a:r>
              <a:rPr lang="en-US" err="1"/>
              <a:t>nimet</a:t>
            </a:r>
            <a:r>
              <a:rPr lang="en-US"/>
              <a:t>,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unt</a:t>
            </a:r>
            <a:r>
              <a:rPr lang="en-US"/>
              <a:t> </a:t>
            </a:r>
            <a:r>
              <a:rPr lang="en-US" err="1"/>
              <a:t>aris</a:t>
            </a:r>
            <a:r>
              <a:rPr lang="en-US"/>
              <a:t> </a:t>
            </a:r>
            <a:r>
              <a:rPr lang="en-US" err="1"/>
              <a:t>corest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837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/>
              <a:t>Click to insert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44AED7-4EA8-8B56-18D5-B3B9CE19079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6DFBBF1E-A3F6-F451-4829-D1E3F074E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2" name="Footer Placeholder 7">
            <a:extLst>
              <a:ext uri="{FF2B5EF4-FFF2-40B4-BE49-F238E27FC236}">
                <a16:creationId xmlns:a16="http://schemas.microsoft.com/office/drawing/2014/main" id="{2FF29363-7825-3F5A-BEA2-C9B0A9230A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15861515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6EB4605-05A5-FFF7-6BEB-8F2A1CCAFFA1}"/>
              </a:ext>
            </a:extLst>
          </p:cNvPr>
          <p:cNvSpPr/>
          <p:nvPr userDrawn="1"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7F0AF6-74AA-451B-425A-6C1E0C4BB1EE}"/>
              </a:ext>
            </a:extLst>
          </p:cNvPr>
          <p:cNvSpPr/>
          <p:nvPr userDrawn="1"/>
        </p:nvSpPr>
        <p:spPr>
          <a:xfrm>
            <a:off x="6096000" y="-1"/>
            <a:ext cx="6096000" cy="6858001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solidFill>
                <a:schemeClr val="bg1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48D8654F-C79C-9C2C-7718-1FD0D86A466F}"/>
              </a:ext>
            </a:extLst>
          </p:cNvPr>
          <p:cNvSpPr>
            <a:spLocks noGrp="1"/>
          </p:cNvSpPr>
          <p:nvPr>
            <p:ph type="chart" sz="quarter" idx="22" hasCustomPrompt="1"/>
          </p:nvPr>
        </p:nvSpPr>
        <p:spPr>
          <a:xfrm>
            <a:off x="6516805" y="879475"/>
            <a:ext cx="5179327" cy="5057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/>
              <a:t>Click to insert chart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44AED7-4EA8-8B56-18D5-B3B9CE19079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7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6DFBBF1E-A3F6-F451-4829-D1E3F074E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074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4" name="Footer Placeholder 7">
            <a:extLst>
              <a:ext uri="{FF2B5EF4-FFF2-40B4-BE49-F238E27FC236}">
                <a16:creationId xmlns:a16="http://schemas.microsoft.com/office/drawing/2014/main" id="{AAB0D92D-86F3-7AF3-45BC-19114C142C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42447" y="6229255"/>
            <a:ext cx="3606401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927665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91A16C9-C041-49C5-AC50-D0FF3E5085DA}"/>
              </a:ext>
            </a:extLst>
          </p:cNvPr>
          <p:cNvSpPr/>
          <p:nvPr userDrawn="1"/>
        </p:nvSpPr>
        <p:spPr>
          <a:xfrm>
            <a:off x="0" y="5834418"/>
            <a:ext cx="12192000" cy="102358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453E47-1254-4AED-A541-BB7CE36A4C87}"/>
              </a:ext>
            </a:extLst>
          </p:cNvPr>
          <p:cNvSpPr/>
          <p:nvPr userDrawn="1"/>
        </p:nvSpPr>
        <p:spPr>
          <a:xfrm>
            <a:off x="0" y="1"/>
            <a:ext cx="12192000" cy="21836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226"/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936080" y="1634279"/>
            <a:ext cx="7009333" cy="245446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fontAlgn="base">
              <a:lnSpc>
                <a:spcPts val="6000"/>
              </a:lnSpc>
              <a:spcBef>
                <a:spcPts val="0"/>
              </a:spcBef>
              <a:spcAft>
                <a:spcPct val="0"/>
              </a:spcAft>
              <a:defRPr lang="en-US" sz="5500" b="0" kern="1200" cap="none" spc="-5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 Goes Here</a:t>
            </a:r>
            <a:br>
              <a:rPr lang="en-US"/>
            </a:br>
            <a:r>
              <a:rPr lang="en-US"/>
              <a:t>Second Line Title</a:t>
            </a:r>
            <a:br>
              <a:rPr lang="en-US"/>
            </a:br>
            <a:r>
              <a:rPr lang="en-US"/>
              <a:t>Third Line Title</a:t>
            </a:r>
          </a:p>
        </p:txBody>
      </p:sp>
      <p:sp>
        <p:nvSpPr>
          <p:cNvPr id="16" name="Slide Number Placeholder 1">
            <a:extLst>
              <a:ext uri="{FF2B5EF4-FFF2-40B4-BE49-F238E27FC236}">
                <a16:creationId xmlns:a16="http://schemas.microsoft.com/office/drawing/2014/main" id="{AF788F4C-F3F1-4D1E-9E78-69BDCFEDEA0E}"/>
              </a:ext>
            </a:extLst>
          </p:cNvPr>
          <p:cNvSpPr txBox="1">
            <a:spLocks/>
          </p:cNvSpPr>
          <p:nvPr userDrawn="1"/>
        </p:nvSpPr>
        <p:spPr>
          <a:xfrm>
            <a:off x="6757621" y="6429865"/>
            <a:ext cx="596447" cy="277811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000" b="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r"/>
            <a:fld id="{9899D5D8-9A89-49C6-87E2-D5B81659BB09}" type="slidenum">
              <a:rPr lang="en-US" sz="1000" b="1" spc="300" smtClean="0">
                <a:solidFill>
                  <a:schemeClr val="tx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1000" b="1" spc="300">
              <a:solidFill>
                <a:schemeClr val="tx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3A6489-F2EE-48AA-AF66-CF911B054E5B}"/>
              </a:ext>
            </a:extLst>
          </p:cNvPr>
          <p:cNvSpPr txBox="1"/>
          <p:nvPr userDrawn="1"/>
        </p:nvSpPr>
        <p:spPr>
          <a:xfrm>
            <a:off x="939519" y="6115278"/>
            <a:ext cx="2590528" cy="308777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/>
          <a:p>
            <a:pPr algn="l"/>
            <a:r>
              <a:rPr lang="en-US" sz="900" b="1" i="0" cap="all" spc="50" baseline="0">
                <a:solidFill>
                  <a:schemeClr val="tx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19428A6-B4EA-426C-B5D6-7BF8255D0379}"/>
              </a:ext>
            </a:extLst>
          </p:cNvPr>
          <p:cNvGrpSpPr/>
          <p:nvPr userDrawn="1"/>
        </p:nvGrpSpPr>
        <p:grpSpPr>
          <a:xfrm>
            <a:off x="1" y="4335146"/>
            <a:ext cx="7945412" cy="59196"/>
            <a:chOff x="0" y="-1"/>
            <a:chExt cx="12190081" cy="135019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4B1F641-A39F-419C-B874-36E8B4C70292}"/>
                </a:ext>
              </a:extLst>
            </p:cNvPr>
            <p:cNvSpPr/>
            <p:nvPr userDrawn="1"/>
          </p:nvSpPr>
          <p:spPr>
            <a:xfrm>
              <a:off x="0" y="-1"/>
              <a:ext cx="3641697" cy="1350190"/>
            </a:xfrm>
            <a:prstGeom prst="rect">
              <a:avLst/>
            </a:prstGeom>
            <a:solidFill>
              <a:srgbClr val="FFA01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443CEE6-1108-4EA9-99ED-44930E6EC07C}"/>
                </a:ext>
              </a:extLst>
            </p:cNvPr>
            <p:cNvSpPr/>
            <p:nvPr userDrawn="1"/>
          </p:nvSpPr>
          <p:spPr>
            <a:xfrm>
              <a:off x="3641698" y="-1"/>
              <a:ext cx="922352" cy="1350190"/>
            </a:xfrm>
            <a:prstGeom prst="rect">
              <a:avLst/>
            </a:prstGeom>
            <a:solidFill>
              <a:srgbClr val="9584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A6895F3-7204-48FF-A4F3-F08AE082612C}"/>
                </a:ext>
              </a:extLst>
            </p:cNvPr>
            <p:cNvSpPr/>
            <p:nvPr userDrawn="1"/>
          </p:nvSpPr>
          <p:spPr>
            <a:xfrm>
              <a:off x="4564051" y="-1"/>
              <a:ext cx="2806808" cy="1350190"/>
            </a:xfrm>
            <a:prstGeom prst="rect">
              <a:avLst/>
            </a:prstGeom>
            <a:solidFill>
              <a:srgbClr val="7DB2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99838EC-325A-4D0A-BA69-5EBCA1E4E224}"/>
                </a:ext>
              </a:extLst>
            </p:cNvPr>
            <p:cNvSpPr/>
            <p:nvPr userDrawn="1"/>
          </p:nvSpPr>
          <p:spPr>
            <a:xfrm>
              <a:off x="7370859" y="-1"/>
              <a:ext cx="1685677" cy="1350190"/>
            </a:xfrm>
            <a:prstGeom prst="rect">
              <a:avLst/>
            </a:prstGeom>
            <a:solidFill>
              <a:srgbClr val="7398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4AB4C98-DF4F-4361-A999-30FBA0566D05}"/>
                </a:ext>
              </a:extLst>
            </p:cNvPr>
            <p:cNvSpPr/>
            <p:nvPr userDrawn="1"/>
          </p:nvSpPr>
          <p:spPr>
            <a:xfrm>
              <a:off x="9048586" y="-1"/>
              <a:ext cx="3141495" cy="1350190"/>
            </a:xfrm>
            <a:prstGeom prst="rect">
              <a:avLst/>
            </a:prstGeom>
            <a:solidFill>
              <a:srgbClr val="C7D2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182880" rIns="182880" bIns="182880" rtlCol="0" anchor="t"/>
            <a:lstStyle/>
            <a:p>
              <a:pPr algn="l"/>
              <a:endParaRPr lang="en-US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FE5D1333-9BCA-4D99-8B74-A5FD0A4B9B51}"/>
              </a:ext>
            </a:extLst>
          </p:cNvPr>
          <p:cNvSpPr/>
          <p:nvPr userDrawn="1"/>
        </p:nvSpPr>
        <p:spPr>
          <a:xfrm>
            <a:off x="10163174" y="0"/>
            <a:ext cx="2028826" cy="6858000"/>
          </a:xfrm>
          <a:prstGeom prst="rect">
            <a:avLst/>
          </a:prstGeom>
          <a:solidFill>
            <a:srgbClr val="50AB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9203C931-D801-4035-A8B2-0085615AC4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679906" y="5228176"/>
            <a:ext cx="995362" cy="99536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92FB6ECD-AD16-4595-BDE1-ED612F049B15}"/>
              </a:ext>
            </a:extLst>
          </p:cNvPr>
          <p:cNvSpPr/>
          <p:nvPr userDrawn="1"/>
        </p:nvSpPr>
        <p:spPr>
          <a:xfrm>
            <a:off x="9972674" y="0"/>
            <a:ext cx="200026" cy="6858000"/>
          </a:xfrm>
          <a:prstGeom prst="rect">
            <a:avLst/>
          </a:prstGeom>
          <a:solidFill>
            <a:srgbClr val="229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2870034E-F8DD-48DC-A066-E5AC17824E5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6446" y="5043977"/>
            <a:ext cx="5592432" cy="122626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9D6C17E-6427-4E15-BF87-030DEB8EE579}"/>
              </a:ext>
            </a:extLst>
          </p:cNvPr>
          <p:cNvSpPr txBox="1"/>
          <p:nvPr userDrawn="1"/>
        </p:nvSpPr>
        <p:spPr>
          <a:xfrm>
            <a:off x="939519" y="6364207"/>
            <a:ext cx="5818102" cy="343469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/>
          <a:p>
            <a:pPr algn="l"/>
            <a:r>
              <a:rPr lang="en-US" sz="700" b="0" i="0" cap="all" spc="50" baseline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NXP, the NXP logo and NXP SECURE CONNECTIONS FOR A SMARTER WORLD are trademarks of NXP B.V. All other product or service names are the property of their respective owners. © 2023 NXP B.V.</a:t>
            </a:r>
          </a:p>
        </p:txBody>
      </p:sp>
    </p:spTree>
    <p:extLst>
      <p:ext uri="{BB962C8B-B14F-4D97-AF65-F5344CB8AC3E}">
        <p14:creationId xmlns:p14="http://schemas.microsoft.com/office/powerpoint/2010/main" val="1996852947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123876A-96D1-F0AE-F0F2-8AF6DB2F3681}"/>
              </a:ext>
            </a:extLst>
          </p:cNvPr>
          <p:cNvSpPr/>
          <p:nvPr userDrawn="1"/>
        </p:nvSpPr>
        <p:spPr>
          <a:xfrm>
            <a:off x="0" y="-1"/>
            <a:ext cx="6096000" cy="685800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7F0AF6-74AA-451B-425A-6C1E0C4BB1EE}"/>
              </a:ext>
            </a:extLst>
          </p:cNvPr>
          <p:cNvSpPr/>
          <p:nvPr userDrawn="1"/>
        </p:nvSpPr>
        <p:spPr>
          <a:xfrm>
            <a:off x="0" y="-1"/>
            <a:ext cx="6096000" cy="6858001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64008" bIns="64008" rtlCol="0" anchor="t"/>
          <a:lstStyle/>
          <a:p>
            <a:pPr algn="l"/>
            <a:endParaRPr lang="en-US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A829F01-12EB-11E7-CB79-22971CD455C3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193D7AF-C152-458B-C821-B576A22C3EA5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922529C-6040-DCAB-4A00-BEF58343F003}"/>
              </a:ext>
            </a:extLst>
          </p:cNvPr>
          <p:cNvSpPr>
            <a:spLocks noGrp="1"/>
          </p:cNvSpPr>
          <p:nvPr>
            <p:ph type="tbl" sz="quarter" idx="22" hasCustomPrompt="1"/>
          </p:nvPr>
        </p:nvSpPr>
        <p:spPr>
          <a:xfrm>
            <a:off x="347663" y="855663"/>
            <a:ext cx="5240337" cy="508158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30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r>
              <a:rPr lang="en-US"/>
              <a:t>Click to insert table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3A5EC604-C69A-8891-1B53-E11149E2F5C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03988" y="2053989"/>
            <a:ext cx="5040860" cy="3883261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1400"/>
              </a:spcBef>
              <a:buNone/>
              <a:defRPr sz="180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defRPr>
            </a:lvl1pPr>
          </a:lstStyle>
          <a:p>
            <a:pPr lvl="0"/>
            <a:r>
              <a:rPr lang="en-US"/>
              <a:t>Sed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perspiciatis</a:t>
            </a:r>
            <a:r>
              <a:rPr lang="en-US"/>
              <a:t> </a:t>
            </a:r>
            <a:r>
              <a:rPr lang="en-US" err="1"/>
              <a:t>unde</a:t>
            </a:r>
            <a:r>
              <a:rPr lang="en-US"/>
              <a:t>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iste</a:t>
            </a:r>
            <a:r>
              <a:rPr lang="en-US"/>
              <a:t> </a:t>
            </a:r>
            <a:r>
              <a:rPr lang="en-US" err="1"/>
              <a:t>natus</a:t>
            </a:r>
            <a:r>
              <a:rPr lang="en-US"/>
              <a:t> error sit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accusantium</a:t>
            </a:r>
            <a:endParaRPr lang="en-US"/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 </a:t>
            </a:r>
          </a:p>
          <a:p>
            <a:pPr lvl="0"/>
            <a:r>
              <a:rPr lang="en-US"/>
              <a:t>To beatae vitae dicta sunt </a:t>
            </a:r>
            <a:r>
              <a:rPr lang="en-US" err="1"/>
              <a:t>explicabo</a:t>
            </a:r>
            <a:r>
              <a:rPr lang="en-US"/>
              <a:t>. Nemo </a:t>
            </a:r>
            <a:r>
              <a:rPr lang="en-US" err="1"/>
              <a:t>enim</a:t>
            </a:r>
            <a:r>
              <a:rPr lang="en-US"/>
              <a:t> </a:t>
            </a:r>
            <a:r>
              <a:rPr lang="en-US" err="1"/>
              <a:t>ipsam</a:t>
            </a:r>
            <a:r>
              <a:rPr lang="en-US"/>
              <a:t>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quia</a:t>
            </a:r>
            <a:r>
              <a:rPr lang="en-US"/>
              <a:t> </a:t>
            </a:r>
            <a:r>
              <a:rPr lang="en-US" err="1"/>
              <a:t>voluptas</a:t>
            </a:r>
            <a:r>
              <a:rPr lang="en-US"/>
              <a:t> sit</a:t>
            </a:r>
          </a:p>
          <a:p>
            <a:pPr lvl="0"/>
            <a:r>
              <a:rPr lang="en-US" err="1"/>
              <a:t>Laudantium</a:t>
            </a:r>
            <a:r>
              <a:rPr lang="en-US"/>
              <a:t>, </a:t>
            </a:r>
            <a:r>
              <a:rPr lang="en-US" err="1"/>
              <a:t>totam</a:t>
            </a:r>
            <a:r>
              <a:rPr lang="en-US"/>
              <a:t> rem </a:t>
            </a:r>
            <a:r>
              <a:rPr lang="en-US" err="1"/>
              <a:t>aperiam</a:t>
            </a:r>
            <a:r>
              <a:rPr lang="en-US"/>
              <a:t>, </a:t>
            </a:r>
            <a:r>
              <a:rPr lang="en-US" err="1"/>
              <a:t>eaque</a:t>
            </a:r>
            <a:r>
              <a:rPr lang="en-US"/>
              <a:t> </a:t>
            </a:r>
            <a:r>
              <a:rPr lang="en-US" err="1"/>
              <a:t>ipsa</a:t>
            </a:r>
            <a:r>
              <a:rPr lang="en-US"/>
              <a:t> </a:t>
            </a:r>
            <a:r>
              <a:rPr lang="en-US" err="1"/>
              <a:t>quae</a:t>
            </a:r>
            <a:r>
              <a:rPr lang="en-US"/>
              <a:t> ab </a:t>
            </a:r>
            <a:r>
              <a:rPr lang="en-US" err="1"/>
              <a:t>illo</a:t>
            </a:r>
            <a:r>
              <a:rPr lang="en-US"/>
              <a:t> </a:t>
            </a:r>
            <a:r>
              <a:rPr lang="en-US" err="1"/>
              <a:t>inventore</a:t>
            </a:r>
            <a:r>
              <a:rPr lang="en-US"/>
              <a:t> </a:t>
            </a:r>
            <a:r>
              <a:rPr lang="en-US" err="1"/>
              <a:t>veritatis</a:t>
            </a:r>
            <a:r>
              <a:rPr lang="en-US"/>
              <a:t> et quasi</a:t>
            </a:r>
          </a:p>
          <a:p>
            <a:pPr lvl="0"/>
            <a:endParaRPr lang="en-US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0AE43D4D-B5C0-4755-F0CF-B819394BD8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73" y="856309"/>
            <a:ext cx="5040860" cy="952758"/>
          </a:xfrm>
          <a:prstGeom prst="rect">
            <a:avLst/>
          </a:prstGeom>
        </p:spPr>
        <p:txBody>
          <a:bodyPr lIns="0" tIns="0" rIns="0" bIns="0" anchor="b"/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Slide title goes here over multiple lines if required</a:t>
            </a:r>
          </a:p>
        </p:txBody>
      </p:sp>
      <p:sp>
        <p:nvSpPr>
          <p:cNvPr id="3" name="Footer Placeholder 7">
            <a:extLst>
              <a:ext uri="{FF2B5EF4-FFF2-40B4-BE49-F238E27FC236}">
                <a16:creationId xmlns:a16="http://schemas.microsoft.com/office/drawing/2014/main" id="{78E4A644-9CDA-47FD-DDA4-9911AA1D62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03988" y="6229255"/>
            <a:ext cx="5059388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25094831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846">
          <p15:clr>
            <a:srgbClr val="FBAE40"/>
          </p15:clr>
        </p15:guide>
        <p15:guide id="3" pos="3840">
          <p15:clr>
            <a:srgbClr val="FBAE40"/>
          </p15:clr>
        </p15:guide>
        <p15:guide id="4" pos="257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512374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226"/>
          <p:cNvSpPr>
            <a:spLocks noGrp="1" noChangeArrowheads="1"/>
          </p:cNvSpPr>
          <p:nvPr>
            <p:ph type="title"/>
          </p:nvPr>
        </p:nvSpPr>
        <p:spPr bwMode="auto">
          <a:xfrm>
            <a:off x="299524" y="280714"/>
            <a:ext cx="11663021" cy="65404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Title Goes Here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sz="quarter" idx="10" hasCustomPrompt="1"/>
          </p:nvPr>
        </p:nvSpPr>
        <p:spPr>
          <a:xfrm>
            <a:off x="299524" y="1117600"/>
            <a:ext cx="11663021" cy="4292600"/>
          </a:xfrm>
        </p:spPr>
        <p:txBody>
          <a:bodyPr anchor="ctr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/>
              <a:t>Click to Add Table</a:t>
            </a:r>
          </a:p>
        </p:txBody>
      </p:sp>
    </p:spTree>
    <p:extLst>
      <p:ext uri="{BB962C8B-B14F-4D97-AF65-F5344CB8AC3E}">
        <p14:creationId xmlns:p14="http://schemas.microsoft.com/office/powerpoint/2010/main" val="359964472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303694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275070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lang="en-US" sz="1500" cap="all" baseline="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853807923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ud, Imag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500039" y="431801"/>
            <a:ext cx="4884679" cy="5839346"/>
          </a:xfrm>
          <a:solidFill>
            <a:schemeClr val="bg1">
              <a:lumMod val="95000"/>
            </a:schemeClr>
          </a:solidFill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1500" cap="all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Insert Picture</a:t>
            </a:r>
          </a:p>
        </p:txBody>
      </p:sp>
      <p:sp>
        <p:nvSpPr>
          <p:cNvPr id="5" name="Rectangle 226">
            <a:extLst>
              <a:ext uri="{FF2B5EF4-FFF2-40B4-BE49-F238E27FC236}">
                <a16:creationId xmlns:a16="http://schemas.microsoft.com/office/drawing/2014/main" id="{6D349D80-209D-4869-B663-DDBD96A271B4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5732890" y="431801"/>
            <a:ext cx="6188603" cy="137519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lang="en-US" sz="2600" b="1" kern="1200" cap="all" spc="0" baseline="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marL="0" lvl="0" indent="0" algn="l" rtl="0" fontAlgn="base">
              <a:lnSpc>
                <a:spcPct val="100000"/>
              </a:lnSpc>
              <a:spcBef>
                <a:spcPts val="1200"/>
              </a:spcBef>
              <a:spcAft>
                <a:spcPts val="75"/>
              </a:spcAft>
              <a:buClrTx/>
              <a:buSzPct val="80000"/>
              <a:buFontTx/>
              <a:buNone/>
            </a:pPr>
            <a:r>
              <a:rPr lang="en-US"/>
              <a:t>Title Goes Here</a:t>
            </a:r>
            <a:br>
              <a:rPr lang="en-US"/>
            </a:br>
            <a:r>
              <a:rPr lang="en-US"/>
              <a:t>Second Line Title Here</a:t>
            </a:r>
          </a:p>
        </p:txBody>
      </p:sp>
      <p:sp>
        <p:nvSpPr>
          <p:cNvPr id="6" name="Text Placeholder 45">
            <a:extLst>
              <a:ext uri="{FF2B5EF4-FFF2-40B4-BE49-F238E27FC236}">
                <a16:creationId xmlns:a16="http://schemas.microsoft.com/office/drawing/2014/main" id="{F467A178-3F40-46AE-B142-7537AEFA63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732888" y="1958337"/>
            <a:ext cx="6188603" cy="4312810"/>
          </a:xfrm>
        </p:spPr>
        <p:txBody>
          <a:bodyPr/>
          <a:lstStyle>
            <a:lvl1pPr>
              <a:spcBef>
                <a:spcPts val="120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120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120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120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1200"/>
              </a:spcBef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4523015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4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61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56.xml"/><Relationship Id="rId20" Type="http://schemas.openxmlformats.org/officeDocument/2006/relationships/slideLayout" Target="../slideLayouts/slideLayout60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9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54.xml"/><Relationship Id="rId22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9538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9" r:id="rId2"/>
    <p:sldLayoutId id="2147483699" r:id="rId3"/>
    <p:sldLayoutId id="2147483700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7">
          <p15:clr>
            <a:srgbClr val="F26B43"/>
          </p15:clr>
        </p15:guide>
        <p15:guide id="2" pos="846">
          <p15:clr>
            <a:srgbClr val="F26B43"/>
          </p15:clr>
        </p15:guide>
        <p15:guide id="3" orient="horz" pos="459">
          <p15:clr>
            <a:srgbClr val="F26B43"/>
          </p15:clr>
        </p15:guide>
        <p15:guide id="4" orient="horz" pos="4133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6DBEC6-2685-F2FC-298D-5F4CBBF494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6358" y="6229255"/>
            <a:ext cx="960553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46577CEF-2EB4-A5BD-C2E7-01DE34F946D7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AB4950E6-5C50-BC58-56EA-C3A4D033D3BC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Title Placeholder 16">
            <a:extLst>
              <a:ext uri="{FF2B5EF4-FFF2-40B4-BE49-F238E27FC236}">
                <a16:creationId xmlns:a16="http://schemas.microsoft.com/office/drawing/2014/main" id="{F57F4805-F012-B4DF-F69C-5B6FDD516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721" y="376520"/>
            <a:ext cx="11432484" cy="6777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45E28841-3942-0C14-E018-4E1A6C0C5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720" y="1150936"/>
            <a:ext cx="11432483" cy="47815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171450" lvl="0" indent="-171450">
              <a:lnSpc>
                <a:spcPct val="11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  <a:p>
            <a:pPr marL="344488" lvl="1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/>
              <a:t>Second level</a:t>
            </a:r>
          </a:p>
          <a:p>
            <a:pPr marL="515938" lvl="2" indent="-171450">
              <a:lnSpc>
                <a:spcPct val="110000"/>
              </a:lnSpc>
              <a:spcBef>
                <a:spcPts val="600"/>
              </a:spcBef>
            </a:pPr>
            <a:r>
              <a:rPr lang="en-US"/>
              <a:t>Third level</a:t>
            </a:r>
          </a:p>
          <a:p>
            <a:pPr marL="688975" lvl="3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/>
              <a:t>Fourth level</a:t>
            </a:r>
          </a:p>
          <a:p>
            <a:pPr marL="855663" lvl="4" indent="-166688">
              <a:lnSpc>
                <a:spcPct val="110000"/>
              </a:lnSpc>
              <a:spcBef>
                <a:spcPts val="600"/>
              </a:spcBef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6770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9" r:id="rId2"/>
    <p:sldLayoutId id="2147483649" r:id="rId3"/>
    <p:sldLayoutId id="2147483688" r:id="rId4"/>
    <p:sldLayoutId id="2147483687" r:id="rId5"/>
    <p:sldLayoutId id="2147483725" r:id="rId6"/>
    <p:sldLayoutId id="2147483686" r:id="rId7"/>
    <p:sldLayoutId id="2147483715" r:id="rId8"/>
    <p:sldLayoutId id="2147483713" r:id="rId9"/>
    <p:sldLayoutId id="2147483701" r:id="rId10"/>
    <p:sldLayoutId id="2147483703" r:id="rId11"/>
    <p:sldLayoutId id="2147483705" r:id="rId12"/>
    <p:sldLayoutId id="2147483658" r:id="rId13"/>
    <p:sldLayoutId id="2147483651" r:id="rId14"/>
    <p:sldLayoutId id="2147483652" r:id="rId15"/>
    <p:sldLayoutId id="2147483657" r:id="rId16"/>
    <p:sldLayoutId id="2147483653" r:id="rId17"/>
    <p:sldLayoutId id="2147483694" r:id="rId18"/>
    <p:sldLayoutId id="2147483708" r:id="rId19"/>
    <p:sldLayoutId id="2147483697" r:id="rId20"/>
    <p:sldLayoutId id="2147483736" r:id="rId21"/>
    <p:sldLayoutId id="2147483737" r:id="rId22"/>
    <p:sldLayoutId id="2147483744" r:id="rId23"/>
    <p:sldLayoutId id="2147483745" r:id="rId24"/>
    <p:sldLayoutId id="2147483746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200" b="1" i="0" kern="1200" smtClean="0">
          <a:solidFill>
            <a:schemeClr val="tx2"/>
          </a:solidFill>
          <a:latin typeface="Poppins SemiBold" pitchFamily="2" charset="77"/>
          <a:ea typeface="+mn-ea"/>
          <a:cs typeface="Poppins SemiBold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4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200" kern="120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7">
          <p15:clr>
            <a:srgbClr val="F26B43"/>
          </p15:clr>
        </p15:guide>
        <p15:guide id="2" pos="846">
          <p15:clr>
            <a:srgbClr val="F26B43"/>
          </p15:clr>
        </p15:guide>
        <p15:guide id="3" orient="horz" pos="459">
          <p15:clr>
            <a:srgbClr val="F26B43"/>
          </p15:clr>
        </p15:guide>
        <p15:guide id="4" orient="horz" pos="4133">
          <p15:clr>
            <a:srgbClr val="F26B43"/>
          </p15:clr>
        </p15:guide>
        <p15:guide id="5" orient="horz" pos="216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47091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35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52A1F4-FB15-0B2D-7DFF-4AC1873B45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05665" y="6229255"/>
            <a:ext cx="9605537" cy="36512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r>
              <a:rPr lang="en-US"/>
              <a:t>Notes and sources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FA5319E7-8948-378F-DF8C-7C80D60C07CA}"/>
              </a:ext>
            </a:extLst>
          </p:cNvPr>
          <p:cNvSpPr txBox="1">
            <a:spLocks/>
          </p:cNvSpPr>
          <p:nvPr userDrawn="1"/>
        </p:nvSpPr>
        <p:spPr>
          <a:xfrm>
            <a:off x="628624" y="6400258"/>
            <a:ext cx="40570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i="0">
                <a:solidFill>
                  <a:schemeClr val="tx1">
                    <a:lumMod val="65000"/>
                  </a:schemeClr>
                </a:solidFill>
                <a:latin typeface="Poppins SemiBold" pitchFamily="2" charset="77"/>
                <a:cs typeface="Poppins SemiBold" pitchFamily="2" charset="77"/>
              </a:rPr>
              <a:t>|  NXP  |  </a:t>
            </a:r>
            <a:r>
              <a:rPr lang="en-GB">
                <a:solidFill>
                  <a:schemeClr val="tx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Public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AD39AA8-A244-DB56-42EC-193BDAB2C610}"/>
              </a:ext>
            </a:extLst>
          </p:cNvPr>
          <p:cNvSpPr txBox="1">
            <a:spLocks/>
          </p:cNvSpPr>
          <p:nvPr userDrawn="1"/>
        </p:nvSpPr>
        <p:spPr>
          <a:xfrm>
            <a:off x="407988" y="6400258"/>
            <a:ext cx="164667" cy="171297"/>
          </a:xfrm>
          <a:prstGeom prst="rect">
            <a:avLst/>
          </a:prstGeom>
        </p:spPr>
        <p:txBody>
          <a:bodyPr lIns="0" tIns="0" rIns="0" bIns="0" anchor="t"/>
          <a:lstStyle>
            <a:lvl1pPr marL="0" indent="0" algn="l" defTabSz="914400" rtl="0" eaLnBrk="1" latinLnBrk="0" hangingPunct="1">
              <a:lnSpc>
                <a:spcPts val="1680"/>
              </a:lnSpc>
              <a:spcBef>
                <a:spcPts val="0"/>
              </a:spcBef>
              <a:buFont typeface="Arial" panose="020B0604020202020204" pitchFamily="34" charset="0"/>
              <a:buNone/>
              <a:defRPr sz="800" b="0" i="0" kern="1200">
                <a:solidFill>
                  <a:schemeClr val="tx2"/>
                </a:solidFill>
                <a:latin typeface="Poppins" pitchFamily="2" charset="77"/>
                <a:ea typeface="+mn-ea"/>
                <a:cs typeface="Poppins" pitchFamily="2" charset="77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FD177A-E7F6-2540-A05E-14D21F0E46FB}" type="slidenum">
              <a:rPr lang="en-GB" smtClean="0">
                <a:solidFill>
                  <a:schemeClr val="tx1">
                    <a:lumMod val="6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‹#›</a:t>
            </a:fld>
            <a:endParaRPr lang="en-GB">
              <a:solidFill>
                <a:schemeClr val="tx1">
                  <a:lumMod val="6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Title Placeholder 16">
            <a:extLst>
              <a:ext uri="{FF2B5EF4-FFF2-40B4-BE49-F238E27FC236}">
                <a16:creationId xmlns:a16="http://schemas.microsoft.com/office/drawing/2014/main" id="{3D2DD0E2-8C1E-EA89-DB65-8934D257E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721" y="376520"/>
            <a:ext cx="11432484" cy="6777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C1BEE7E3-E75B-96AC-2D17-FB238CFE9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8720" y="1150936"/>
            <a:ext cx="11432483" cy="47815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marL="171450" lvl="0" indent="-171450">
              <a:lnSpc>
                <a:spcPct val="11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  <a:p>
            <a:pPr marL="344488" lvl="1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/>
              <a:t>Second level</a:t>
            </a:r>
          </a:p>
          <a:p>
            <a:pPr marL="515938" lvl="2" indent="-171450">
              <a:lnSpc>
                <a:spcPct val="110000"/>
              </a:lnSpc>
              <a:spcBef>
                <a:spcPts val="600"/>
              </a:spcBef>
            </a:pPr>
            <a:r>
              <a:rPr lang="en-US"/>
              <a:t>Third level</a:t>
            </a:r>
          </a:p>
          <a:p>
            <a:pPr marL="688975" lvl="3" indent="-173038">
              <a:lnSpc>
                <a:spcPct val="110000"/>
              </a:lnSpc>
              <a:spcBef>
                <a:spcPts val="600"/>
              </a:spcBef>
              <a:buFont typeface="Poppins" panose="00000500000000000000" pitchFamily="2" charset="0"/>
              <a:buChar char="−"/>
            </a:pPr>
            <a:r>
              <a:rPr lang="en-US"/>
              <a:t>Fourth level</a:t>
            </a:r>
          </a:p>
          <a:p>
            <a:pPr marL="855663" lvl="4" indent="-166688">
              <a:lnSpc>
                <a:spcPct val="110000"/>
              </a:lnSpc>
              <a:spcBef>
                <a:spcPts val="600"/>
              </a:spcBef>
            </a:pPr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197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730" r:id="rId3"/>
    <p:sldLayoutId id="2147483731" r:id="rId4"/>
    <p:sldLayoutId id="2147483732" r:id="rId5"/>
    <p:sldLayoutId id="2147483733" r:id="rId6"/>
    <p:sldLayoutId id="2147483683" r:id="rId7"/>
    <p:sldLayoutId id="2147483716" r:id="rId8"/>
    <p:sldLayoutId id="2147483712" r:id="rId9"/>
    <p:sldLayoutId id="2147483702" r:id="rId10"/>
    <p:sldLayoutId id="2147483706" r:id="rId11"/>
    <p:sldLayoutId id="2147483704" r:id="rId12"/>
    <p:sldLayoutId id="2147483678" r:id="rId13"/>
    <p:sldLayoutId id="2147483677" r:id="rId14"/>
    <p:sldLayoutId id="2147483679" r:id="rId15"/>
    <p:sldLayoutId id="2147483710" r:id="rId16"/>
    <p:sldLayoutId id="2147483711" r:id="rId17"/>
    <p:sldLayoutId id="2147483695" r:id="rId18"/>
    <p:sldLayoutId id="2147483723" r:id="rId19"/>
    <p:sldLayoutId id="2147483696" r:id="rId20"/>
    <p:sldLayoutId id="2147483734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200" b="1" i="0" kern="1200" dirty="0" smtClean="0">
          <a:solidFill>
            <a:schemeClr val="tx2"/>
          </a:solidFill>
          <a:latin typeface="Poppins SemiBold" pitchFamily="2" charset="77"/>
          <a:ea typeface="+mn-ea"/>
          <a:cs typeface="Poppins SemiBold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4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Poppins" panose="00000500000000000000" pitchFamily="2" charset="0"/>
          <a:ea typeface="+mn-ea"/>
          <a:cs typeface="Poppins" panose="000005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D186FE-85FC-5049-EC94-1E1B1012A3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University Course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144B56-4A81-6B67-47B7-616E6AF1FDB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NXP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40B1E0-9321-2919-97D3-B8F992230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Poppins SemiBold"/>
                <a:cs typeface="Poppins SemiBold"/>
              </a:rPr>
              <a:t>Embedded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76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B2F6FB-E4A5-D215-CACB-DFE30853C68D}"/>
              </a:ext>
            </a:extLst>
          </p:cNvPr>
          <p:cNvSpPr/>
          <p:nvPr/>
        </p:nvSpPr>
        <p:spPr>
          <a:xfrm>
            <a:off x="3922040" y="542944"/>
            <a:ext cx="4924425" cy="552451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BAND WITH 8 LEDS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CBD6386-8AFF-9730-C96B-4DF1EF4F373A}"/>
              </a:ext>
            </a:extLst>
          </p:cNvPr>
          <p:cNvGrpSpPr/>
          <p:nvPr/>
        </p:nvGrpSpPr>
        <p:grpSpPr>
          <a:xfrm>
            <a:off x="6464949" y="1477140"/>
            <a:ext cx="1092200" cy="508000"/>
            <a:chOff x="6942667" y="406400"/>
            <a:chExt cx="1092200" cy="50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205B133-A828-397E-14A7-2D4DB2E30717}"/>
                </a:ext>
              </a:extLst>
            </p:cNvPr>
            <p:cNvSpPr/>
            <p:nvPr/>
          </p:nvSpPr>
          <p:spPr>
            <a:xfrm>
              <a:off x="6942667" y="406400"/>
              <a:ext cx="1092200" cy="50800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PINS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C9C7FD-258E-7F16-EF30-8D587E7156F7}"/>
                </a:ext>
              </a:extLst>
            </p:cNvPr>
            <p:cNvSpPr/>
            <p:nvPr/>
          </p:nvSpPr>
          <p:spPr>
            <a:xfrm>
              <a:off x="6942667" y="406400"/>
              <a:ext cx="1092200" cy="50800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/>
                <a:t>PINS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79B0764-ABBD-433F-6A0B-64D8FD2BD291}"/>
                </a:ext>
              </a:extLst>
            </p:cNvPr>
            <p:cNvSpPr/>
            <p:nvPr/>
          </p:nvSpPr>
          <p:spPr>
            <a:xfrm>
              <a:off x="7000875" y="457200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2FBB867-AC65-C75A-7A35-26022C414738}"/>
                </a:ext>
              </a:extLst>
            </p:cNvPr>
            <p:cNvSpPr/>
            <p:nvPr/>
          </p:nvSpPr>
          <p:spPr>
            <a:xfrm>
              <a:off x="7178145" y="453231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A4F8C33-DF28-125D-354C-8E4E28EC877F}"/>
                </a:ext>
              </a:extLst>
            </p:cNvPr>
            <p:cNvSpPr/>
            <p:nvPr/>
          </p:nvSpPr>
          <p:spPr>
            <a:xfrm>
              <a:off x="7371291" y="453231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C6D4F00-C5C8-09CF-19EA-B9E1E5828A20}"/>
                </a:ext>
              </a:extLst>
            </p:cNvPr>
            <p:cNvSpPr/>
            <p:nvPr/>
          </p:nvSpPr>
          <p:spPr>
            <a:xfrm>
              <a:off x="7560732" y="453231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3942F0F-8FBE-DCF0-26F5-1B4003BBE997}"/>
                </a:ext>
              </a:extLst>
            </p:cNvPr>
            <p:cNvSpPr/>
            <p:nvPr/>
          </p:nvSpPr>
          <p:spPr>
            <a:xfrm>
              <a:off x="7775043" y="453231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20089CE-9E25-688D-F778-B10897E27B4A}"/>
                </a:ext>
              </a:extLst>
            </p:cNvPr>
            <p:cNvSpPr/>
            <p:nvPr/>
          </p:nvSpPr>
          <p:spPr>
            <a:xfrm>
              <a:off x="7025726" y="731884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4566981-AC00-8D8E-C6BF-17AF4881FB21}"/>
                </a:ext>
              </a:extLst>
            </p:cNvPr>
            <p:cNvSpPr/>
            <p:nvPr/>
          </p:nvSpPr>
          <p:spPr>
            <a:xfrm>
              <a:off x="7199573" y="729987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1C087CC-A243-1974-DEF5-71A87652429D}"/>
                </a:ext>
              </a:extLst>
            </p:cNvPr>
            <p:cNvSpPr/>
            <p:nvPr/>
          </p:nvSpPr>
          <p:spPr>
            <a:xfrm>
              <a:off x="7371291" y="729987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6EA9950-1011-1A48-B391-6B66D6B620B0}"/>
                </a:ext>
              </a:extLst>
            </p:cNvPr>
            <p:cNvSpPr/>
            <p:nvPr/>
          </p:nvSpPr>
          <p:spPr>
            <a:xfrm>
              <a:off x="7560731" y="735326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502FBA2-70C1-58EE-459B-5DDF44C780DB}"/>
                </a:ext>
              </a:extLst>
            </p:cNvPr>
            <p:cNvSpPr/>
            <p:nvPr/>
          </p:nvSpPr>
          <p:spPr>
            <a:xfrm>
              <a:off x="7769748" y="735326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214ECAEE-EF78-3E0F-2DD6-6DF26C2C3235}"/>
              </a:ext>
            </a:extLst>
          </p:cNvPr>
          <p:cNvSpPr/>
          <p:nvPr/>
        </p:nvSpPr>
        <p:spPr>
          <a:xfrm>
            <a:off x="5922290" y="2790845"/>
            <a:ext cx="371475" cy="2447925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3736E70-FB1B-76A0-3F8A-F6B26938C798}"/>
              </a:ext>
            </a:extLst>
          </p:cNvPr>
          <p:cNvSpPr/>
          <p:nvPr/>
        </p:nvSpPr>
        <p:spPr>
          <a:xfrm>
            <a:off x="5684693" y="5153045"/>
            <a:ext cx="846667" cy="885825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97BE2FB-1DA8-1D3E-1E76-C025F92FBE44}"/>
              </a:ext>
            </a:extLst>
          </p:cNvPr>
          <p:cNvSpPr/>
          <p:nvPr/>
        </p:nvSpPr>
        <p:spPr>
          <a:xfrm>
            <a:off x="5751102" y="5238770"/>
            <a:ext cx="713847" cy="72390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2BA227A-2506-7B70-6CE4-CE10A079237A}"/>
              </a:ext>
            </a:extLst>
          </p:cNvPr>
          <p:cNvSpPr/>
          <p:nvPr/>
        </p:nvSpPr>
        <p:spPr>
          <a:xfrm>
            <a:off x="5531765" y="2762270"/>
            <a:ext cx="152928" cy="361950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C7A8601-7D08-0B89-8066-18D5E5469FA1}"/>
              </a:ext>
            </a:extLst>
          </p:cNvPr>
          <p:cNvSpPr/>
          <p:nvPr/>
        </p:nvSpPr>
        <p:spPr>
          <a:xfrm>
            <a:off x="5274590" y="2219345"/>
            <a:ext cx="171450" cy="3619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A827FA5-6881-CE1B-66EA-6DF1B1A6B2AA}"/>
              </a:ext>
            </a:extLst>
          </p:cNvPr>
          <p:cNvSpPr/>
          <p:nvPr/>
        </p:nvSpPr>
        <p:spPr>
          <a:xfrm>
            <a:off x="5274590" y="2762271"/>
            <a:ext cx="171450" cy="36195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A51663-A67F-F507-FA28-18416CC6A587}"/>
              </a:ext>
            </a:extLst>
          </p:cNvPr>
          <p:cNvSpPr/>
          <p:nvPr/>
        </p:nvSpPr>
        <p:spPr>
          <a:xfrm>
            <a:off x="3321965" y="3200420"/>
            <a:ext cx="1181100" cy="244792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HW-083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1550A8A-B5A4-39B0-BA76-B3151950865F}"/>
              </a:ext>
            </a:extLst>
          </p:cNvPr>
          <p:cNvGrpSpPr/>
          <p:nvPr/>
        </p:nvGrpSpPr>
        <p:grpSpPr>
          <a:xfrm>
            <a:off x="3573187" y="5410220"/>
            <a:ext cx="697706" cy="476250"/>
            <a:chOff x="10513219" y="2839135"/>
            <a:chExt cx="370416" cy="228600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C36942B-B7EB-48BF-913C-9F27BF5B9DF2}"/>
                </a:ext>
              </a:extLst>
            </p:cNvPr>
            <p:cNvSpPr/>
            <p:nvPr/>
          </p:nvSpPr>
          <p:spPr>
            <a:xfrm>
              <a:off x="10513219" y="2839135"/>
              <a:ext cx="370416" cy="22860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5815DB3-6BD0-CD18-AFFD-36B8D1868BC4}"/>
                </a:ext>
              </a:extLst>
            </p:cNvPr>
            <p:cNvSpPr/>
            <p:nvPr/>
          </p:nvSpPr>
          <p:spPr>
            <a:xfrm>
              <a:off x="10557272" y="2898666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4A20ABF-E35A-142E-4909-130783693901}"/>
                </a:ext>
              </a:extLst>
            </p:cNvPr>
            <p:cNvSpPr/>
            <p:nvPr/>
          </p:nvSpPr>
          <p:spPr>
            <a:xfrm>
              <a:off x="10725149" y="2898666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CDE8843-6851-FABA-2EEB-48A11C16B948}"/>
              </a:ext>
            </a:extLst>
          </p:cNvPr>
          <p:cNvGrpSpPr/>
          <p:nvPr/>
        </p:nvGrpSpPr>
        <p:grpSpPr>
          <a:xfrm>
            <a:off x="3540545" y="3057743"/>
            <a:ext cx="697706" cy="476250"/>
            <a:chOff x="10513219" y="2839135"/>
            <a:chExt cx="370416" cy="228600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D60BFCB-338B-EC3D-D49F-DF1DA9EBA3D7}"/>
                </a:ext>
              </a:extLst>
            </p:cNvPr>
            <p:cNvSpPr/>
            <p:nvPr/>
          </p:nvSpPr>
          <p:spPr>
            <a:xfrm>
              <a:off x="10513219" y="2839135"/>
              <a:ext cx="370416" cy="22860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EBD9DEB8-F961-2E42-54F2-48C444DEF5F7}"/>
                </a:ext>
              </a:extLst>
            </p:cNvPr>
            <p:cNvSpPr/>
            <p:nvPr/>
          </p:nvSpPr>
          <p:spPr>
            <a:xfrm>
              <a:off x="10557272" y="2898666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BC707D5-E38E-2EB8-1B6D-97E3CB207CEA}"/>
                </a:ext>
              </a:extLst>
            </p:cNvPr>
            <p:cNvSpPr/>
            <p:nvPr/>
          </p:nvSpPr>
          <p:spPr>
            <a:xfrm>
              <a:off x="10725149" y="2898666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AF15AA78-41D0-55B8-0E9B-35C29C018A76}"/>
              </a:ext>
            </a:extLst>
          </p:cNvPr>
          <p:cNvSpPr/>
          <p:nvPr/>
        </p:nvSpPr>
        <p:spPr>
          <a:xfrm rot="16200000">
            <a:off x="3520833" y="708305"/>
            <a:ext cx="503898" cy="23323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DEBB22A-2113-EFC3-89F2-E3B8D466E55E}"/>
              </a:ext>
            </a:extLst>
          </p:cNvPr>
          <p:cNvGrpSpPr/>
          <p:nvPr/>
        </p:nvGrpSpPr>
        <p:grpSpPr>
          <a:xfrm rot="16200000">
            <a:off x="3555402" y="756863"/>
            <a:ext cx="476251" cy="126458"/>
            <a:chOff x="3867150" y="1937808"/>
            <a:chExt cx="494241" cy="112714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E656472-9FA6-DAC9-48AE-B9F76B14C1E3}"/>
                </a:ext>
              </a:extLst>
            </p:cNvPr>
            <p:cNvSpPr/>
            <p:nvPr/>
          </p:nvSpPr>
          <p:spPr>
            <a:xfrm>
              <a:off x="3867150" y="1940984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950573BD-20E9-4874-F057-42328926E01F}"/>
                </a:ext>
              </a:extLst>
            </p:cNvPr>
            <p:cNvSpPr/>
            <p:nvPr/>
          </p:nvSpPr>
          <p:spPr>
            <a:xfrm>
              <a:off x="4049183" y="1940984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2C48B37F-8F5E-ED46-0AA7-5ACEBF623F21}"/>
                </a:ext>
              </a:extLst>
            </p:cNvPr>
            <p:cNvSpPr/>
            <p:nvPr/>
          </p:nvSpPr>
          <p:spPr>
            <a:xfrm>
              <a:off x="4237566" y="1937808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784C20FA-FD97-0F68-ADE0-1C4BE5ED6C01}"/>
              </a:ext>
            </a:extLst>
          </p:cNvPr>
          <p:cNvSpPr txBox="1"/>
          <p:nvPr/>
        </p:nvSpPr>
        <p:spPr>
          <a:xfrm rot="10800000">
            <a:off x="5955211" y="3409970"/>
            <a:ext cx="338554" cy="1266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1000"/>
              <a:t>PRESSURE SENSOR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B5522B8-0EE2-6C34-6987-596844EFBB43}"/>
              </a:ext>
            </a:extLst>
          </p:cNvPr>
          <p:cNvSpPr txBox="1"/>
          <p:nvPr/>
        </p:nvSpPr>
        <p:spPr>
          <a:xfrm>
            <a:off x="4898618" y="2804745"/>
            <a:ext cx="476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15K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9A61BE4-E270-D86C-E595-D61E012AB043}"/>
              </a:ext>
            </a:extLst>
          </p:cNvPr>
          <p:cNvSpPr txBox="1"/>
          <p:nvPr/>
        </p:nvSpPr>
        <p:spPr>
          <a:xfrm>
            <a:off x="4898618" y="2306096"/>
            <a:ext cx="476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15K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1BE3EBF-2506-A293-3D37-A5B89DBD592B}"/>
              </a:ext>
            </a:extLst>
          </p:cNvPr>
          <p:cNvCxnSpPr>
            <a:stCxn id="24" idx="2"/>
            <a:endCxn id="25" idx="0"/>
          </p:cNvCxnSpPr>
          <p:nvPr/>
        </p:nvCxnSpPr>
        <p:spPr>
          <a:xfrm>
            <a:off x="5360315" y="2581295"/>
            <a:ext cx="0" cy="1809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ctor: Elbow 55">
            <a:extLst>
              <a:ext uri="{FF2B5EF4-FFF2-40B4-BE49-F238E27FC236}">
                <a16:creationId xmlns:a16="http://schemas.microsoft.com/office/drawing/2014/main" id="{63487D2E-830A-760F-8DAF-7D785F30F606}"/>
              </a:ext>
            </a:extLst>
          </p:cNvPr>
          <p:cNvCxnSpPr>
            <a:stCxn id="23" idx="0"/>
          </p:cNvCxnSpPr>
          <p:nvPr/>
        </p:nvCxnSpPr>
        <p:spPr>
          <a:xfrm rot="16200000" flipV="1">
            <a:off x="5436647" y="2590688"/>
            <a:ext cx="95250" cy="247914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033118E9-D41F-CD87-78F1-97C29962EB41}"/>
              </a:ext>
            </a:extLst>
          </p:cNvPr>
          <p:cNvCxnSpPr>
            <a:stCxn id="23" idx="4"/>
            <a:endCxn id="25" idx="2"/>
          </p:cNvCxnSpPr>
          <p:nvPr/>
        </p:nvCxnSpPr>
        <p:spPr>
          <a:xfrm rot="5400000">
            <a:off x="5484272" y="3000263"/>
            <a:ext cx="1" cy="247914"/>
          </a:xfrm>
          <a:prstGeom prst="bentConnector3">
            <a:avLst>
              <a:gd name="adj1" fmla="val 22860100000"/>
            </a:avLst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60" name="Connector: Elbow 59">
            <a:extLst>
              <a:ext uri="{FF2B5EF4-FFF2-40B4-BE49-F238E27FC236}">
                <a16:creationId xmlns:a16="http://schemas.microsoft.com/office/drawing/2014/main" id="{0B556615-5E24-CBAF-A9B2-FB4B1CD96F7C}"/>
              </a:ext>
            </a:extLst>
          </p:cNvPr>
          <p:cNvCxnSpPr>
            <a:stCxn id="24" idx="0"/>
            <a:endCxn id="33" idx="0"/>
          </p:cNvCxnSpPr>
          <p:nvPr/>
        </p:nvCxnSpPr>
        <p:spPr>
          <a:xfrm rot="16200000" flipH="1" flipV="1">
            <a:off x="4069016" y="1890467"/>
            <a:ext cx="962421" cy="1620176"/>
          </a:xfrm>
          <a:prstGeom prst="bentConnector3">
            <a:avLst>
              <a:gd name="adj1" fmla="val -23753"/>
            </a:avLst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75" name="Connector: Elbow 3074">
            <a:extLst>
              <a:ext uri="{FF2B5EF4-FFF2-40B4-BE49-F238E27FC236}">
                <a16:creationId xmlns:a16="http://schemas.microsoft.com/office/drawing/2014/main" id="{6C69E919-6C3B-E9CA-89D6-12B13D64DF78}"/>
              </a:ext>
            </a:extLst>
          </p:cNvPr>
          <p:cNvCxnSpPr>
            <a:cxnSpLocks/>
            <a:stCxn id="42" idx="0"/>
          </p:cNvCxnSpPr>
          <p:nvPr/>
        </p:nvCxnSpPr>
        <p:spPr>
          <a:xfrm rot="10800000" flipH="1" flipV="1">
            <a:off x="3730298" y="641625"/>
            <a:ext cx="883891" cy="1349119"/>
          </a:xfrm>
          <a:prstGeom prst="bentConnector4">
            <a:avLst>
              <a:gd name="adj1" fmla="val -25863"/>
              <a:gd name="adj2" fmla="val 52277"/>
            </a:avLst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3079" name="Group 3078">
            <a:extLst>
              <a:ext uri="{FF2B5EF4-FFF2-40B4-BE49-F238E27FC236}">
                <a16:creationId xmlns:a16="http://schemas.microsoft.com/office/drawing/2014/main" id="{E694E4AB-235B-2C73-9BA0-F02A525563C8}"/>
              </a:ext>
            </a:extLst>
          </p:cNvPr>
          <p:cNvGrpSpPr/>
          <p:nvPr/>
        </p:nvGrpSpPr>
        <p:grpSpPr>
          <a:xfrm>
            <a:off x="5879656" y="2605107"/>
            <a:ext cx="452685" cy="314325"/>
            <a:chOff x="10513219" y="2839135"/>
            <a:chExt cx="370416" cy="228600"/>
          </a:xfrm>
        </p:grpSpPr>
        <p:sp>
          <p:nvSpPr>
            <p:cNvPr id="3080" name="Rectangle 3079">
              <a:extLst>
                <a:ext uri="{FF2B5EF4-FFF2-40B4-BE49-F238E27FC236}">
                  <a16:creationId xmlns:a16="http://schemas.microsoft.com/office/drawing/2014/main" id="{29471F1D-FDB2-353B-8BAB-FAC1B652A76F}"/>
                </a:ext>
              </a:extLst>
            </p:cNvPr>
            <p:cNvSpPr/>
            <p:nvPr/>
          </p:nvSpPr>
          <p:spPr>
            <a:xfrm>
              <a:off x="10513219" y="2839135"/>
              <a:ext cx="370416" cy="228600"/>
            </a:xfrm>
            <a:prstGeom prst="rect">
              <a:avLst/>
            </a:prstGeom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1" name="Oval 3080">
              <a:extLst>
                <a:ext uri="{FF2B5EF4-FFF2-40B4-BE49-F238E27FC236}">
                  <a16:creationId xmlns:a16="http://schemas.microsoft.com/office/drawing/2014/main" id="{99FA4976-5E98-BED1-95E0-938C5DF70848}"/>
                </a:ext>
              </a:extLst>
            </p:cNvPr>
            <p:cNvSpPr/>
            <p:nvPr/>
          </p:nvSpPr>
          <p:spPr>
            <a:xfrm>
              <a:off x="10557272" y="2898666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2" name="Oval 3081">
              <a:extLst>
                <a:ext uri="{FF2B5EF4-FFF2-40B4-BE49-F238E27FC236}">
                  <a16:creationId xmlns:a16="http://schemas.microsoft.com/office/drawing/2014/main" id="{D88513F6-5951-E279-5018-0364FA945B9B}"/>
                </a:ext>
              </a:extLst>
            </p:cNvPr>
            <p:cNvSpPr/>
            <p:nvPr/>
          </p:nvSpPr>
          <p:spPr>
            <a:xfrm>
              <a:off x="10725149" y="2898666"/>
              <a:ext cx="123825" cy="109538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088" name="Connector: Elbow 3087">
            <a:extLst>
              <a:ext uri="{FF2B5EF4-FFF2-40B4-BE49-F238E27FC236}">
                <a16:creationId xmlns:a16="http://schemas.microsoft.com/office/drawing/2014/main" id="{9A1620C8-E928-E15E-02B9-8465B61D9CFB}"/>
              </a:ext>
            </a:extLst>
          </p:cNvPr>
          <p:cNvCxnSpPr>
            <a:cxnSpLocks/>
            <a:stCxn id="3081" idx="2"/>
            <a:endCxn id="23" idx="4"/>
          </p:cNvCxnSpPr>
          <p:nvPr/>
        </p:nvCxnSpPr>
        <p:spPr>
          <a:xfrm rot="10800000" flipV="1">
            <a:off x="5608229" y="2762270"/>
            <a:ext cx="325264" cy="361950"/>
          </a:xfrm>
          <a:prstGeom prst="bentConnector4">
            <a:avLst>
              <a:gd name="adj1" fmla="val 38246"/>
              <a:gd name="adj2" fmla="val 163158"/>
            </a:avLst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091" name="Connector: Elbow 3090">
            <a:extLst>
              <a:ext uri="{FF2B5EF4-FFF2-40B4-BE49-F238E27FC236}">
                <a16:creationId xmlns:a16="http://schemas.microsoft.com/office/drawing/2014/main" id="{447B8AD5-B620-5989-20C8-E6A1A7099FF7}"/>
              </a:ext>
            </a:extLst>
          </p:cNvPr>
          <p:cNvCxnSpPr>
            <a:cxnSpLocks/>
            <a:stCxn id="3082" idx="0"/>
            <a:endCxn id="25" idx="0"/>
          </p:cNvCxnSpPr>
          <p:nvPr/>
        </p:nvCxnSpPr>
        <p:spPr>
          <a:xfrm rot="16200000" flipH="1" flipV="1">
            <a:off x="5749662" y="2297614"/>
            <a:ext cx="75309" cy="854003"/>
          </a:xfrm>
          <a:prstGeom prst="bentConnector3">
            <a:avLst>
              <a:gd name="adj1" fmla="val -2529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8" name="Connector: Elbow 3097">
            <a:extLst>
              <a:ext uri="{FF2B5EF4-FFF2-40B4-BE49-F238E27FC236}">
                <a16:creationId xmlns:a16="http://schemas.microsoft.com/office/drawing/2014/main" id="{E3427CCF-3BAB-3485-A779-CAB368EF4B29}"/>
              </a:ext>
            </a:extLst>
          </p:cNvPr>
          <p:cNvCxnSpPr>
            <a:cxnSpLocks/>
            <a:endCxn id="18" idx="6"/>
          </p:cNvCxnSpPr>
          <p:nvPr/>
        </p:nvCxnSpPr>
        <p:spPr>
          <a:xfrm flipV="1">
            <a:off x="5352112" y="1860835"/>
            <a:ext cx="2063743" cy="239472"/>
          </a:xfrm>
          <a:prstGeom prst="bentConnector3">
            <a:avLst>
              <a:gd name="adj1" fmla="val 111077"/>
            </a:avLst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102" name="Arrow: Down 3101">
            <a:extLst>
              <a:ext uri="{FF2B5EF4-FFF2-40B4-BE49-F238E27FC236}">
                <a16:creationId xmlns:a16="http://schemas.microsoft.com/office/drawing/2014/main" id="{FD2C4A03-62A8-3668-2984-344541E50485}"/>
              </a:ext>
            </a:extLst>
          </p:cNvPr>
          <p:cNvSpPr/>
          <p:nvPr/>
        </p:nvSpPr>
        <p:spPr>
          <a:xfrm rot="10800000">
            <a:off x="5288613" y="3397663"/>
            <a:ext cx="126999" cy="149225"/>
          </a:xfrm>
          <a:prstGeom prst="down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3" name="Arrow: Down 3102">
            <a:extLst>
              <a:ext uri="{FF2B5EF4-FFF2-40B4-BE49-F238E27FC236}">
                <a16:creationId xmlns:a16="http://schemas.microsoft.com/office/drawing/2014/main" id="{3FE860A2-61EB-AB84-208F-F96173864DD3}"/>
              </a:ext>
            </a:extLst>
          </p:cNvPr>
          <p:cNvSpPr/>
          <p:nvPr/>
        </p:nvSpPr>
        <p:spPr>
          <a:xfrm>
            <a:off x="7288856" y="1309445"/>
            <a:ext cx="126999" cy="149225"/>
          </a:xfrm>
          <a:prstGeom prst="down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4" name="Oval 3103">
            <a:extLst>
              <a:ext uri="{FF2B5EF4-FFF2-40B4-BE49-F238E27FC236}">
                <a16:creationId xmlns:a16="http://schemas.microsoft.com/office/drawing/2014/main" id="{1DB5CEE4-F20F-4893-125D-C8420CF5B3CB}"/>
              </a:ext>
            </a:extLst>
          </p:cNvPr>
          <p:cNvSpPr/>
          <p:nvPr/>
        </p:nvSpPr>
        <p:spPr>
          <a:xfrm>
            <a:off x="5337454" y="333232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06" name="Connector: Elbow 3105">
            <a:extLst>
              <a:ext uri="{FF2B5EF4-FFF2-40B4-BE49-F238E27FC236}">
                <a16:creationId xmlns:a16="http://schemas.microsoft.com/office/drawing/2014/main" id="{7452D794-0694-5379-BDA2-9E0708D81831}"/>
              </a:ext>
            </a:extLst>
          </p:cNvPr>
          <p:cNvCxnSpPr>
            <a:stCxn id="34" idx="0"/>
            <a:endCxn id="3104" idx="2"/>
          </p:cNvCxnSpPr>
          <p:nvPr/>
        </p:nvCxnSpPr>
        <p:spPr>
          <a:xfrm rot="16200000" flipH="1">
            <a:off x="4610191" y="2627923"/>
            <a:ext cx="173420" cy="1281106"/>
          </a:xfrm>
          <a:prstGeom prst="bentConnector4">
            <a:avLst>
              <a:gd name="adj1" fmla="val -131819"/>
              <a:gd name="adj2" fmla="val 54551"/>
            </a:avLst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108" name="Connector: Elbow 3107">
            <a:extLst>
              <a:ext uri="{FF2B5EF4-FFF2-40B4-BE49-F238E27FC236}">
                <a16:creationId xmlns:a16="http://schemas.microsoft.com/office/drawing/2014/main" id="{F0F898FC-0CED-8463-1311-84F8F7912175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2978354" y="1875173"/>
            <a:ext cx="1894880" cy="260969"/>
          </a:xfrm>
          <a:prstGeom prst="bentConnector3">
            <a:avLst>
              <a:gd name="adj1" fmla="val 59886"/>
            </a:avLst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113" name="Oval 3112">
            <a:extLst>
              <a:ext uri="{FF2B5EF4-FFF2-40B4-BE49-F238E27FC236}">
                <a16:creationId xmlns:a16="http://schemas.microsoft.com/office/drawing/2014/main" id="{E561E824-13F1-0245-9F2F-63E2768BEE32}"/>
              </a:ext>
            </a:extLst>
          </p:cNvPr>
          <p:cNvSpPr/>
          <p:nvPr/>
        </p:nvSpPr>
        <p:spPr>
          <a:xfrm>
            <a:off x="5339784" y="264892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4" name="Arrow: Right 3113">
            <a:extLst>
              <a:ext uri="{FF2B5EF4-FFF2-40B4-BE49-F238E27FC236}">
                <a16:creationId xmlns:a16="http://schemas.microsoft.com/office/drawing/2014/main" id="{36FBDFD7-CB2F-047B-DB04-E95D9ACFA2F4}"/>
              </a:ext>
            </a:extLst>
          </p:cNvPr>
          <p:cNvSpPr/>
          <p:nvPr/>
        </p:nvSpPr>
        <p:spPr>
          <a:xfrm>
            <a:off x="5188865" y="2623769"/>
            <a:ext cx="125208" cy="93012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5" name="Arrow: Right 3114">
            <a:extLst>
              <a:ext uri="{FF2B5EF4-FFF2-40B4-BE49-F238E27FC236}">
                <a16:creationId xmlns:a16="http://schemas.microsoft.com/office/drawing/2014/main" id="{FDD6A6C1-DFA7-10BE-07CB-F9A41472C704}"/>
              </a:ext>
            </a:extLst>
          </p:cNvPr>
          <p:cNvSpPr/>
          <p:nvPr/>
        </p:nvSpPr>
        <p:spPr>
          <a:xfrm rot="16200000">
            <a:off x="6694028" y="1990858"/>
            <a:ext cx="136621" cy="123825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6" name="Arrow: Right 3115">
            <a:extLst>
              <a:ext uri="{FF2B5EF4-FFF2-40B4-BE49-F238E27FC236}">
                <a16:creationId xmlns:a16="http://schemas.microsoft.com/office/drawing/2014/main" id="{D04BE6DB-D02B-2A5C-6D62-0FA29CCC6706}"/>
              </a:ext>
            </a:extLst>
          </p:cNvPr>
          <p:cNvSpPr/>
          <p:nvPr/>
        </p:nvSpPr>
        <p:spPr>
          <a:xfrm>
            <a:off x="3528865" y="763492"/>
            <a:ext cx="203214" cy="119319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7" name="Arrow: Right 3116">
            <a:extLst>
              <a:ext uri="{FF2B5EF4-FFF2-40B4-BE49-F238E27FC236}">
                <a16:creationId xmlns:a16="http://schemas.microsoft.com/office/drawing/2014/main" id="{77C0B2AA-070E-CB18-FF19-0BAEE06AA8FC}"/>
              </a:ext>
            </a:extLst>
          </p:cNvPr>
          <p:cNvSpPr/>
          <p:nvPr/>
        </p:nvSpPr>
        <p:spPr>
          <a:xfrm>
            <a:off x="6214318" y="1804023"/>
            <a:ext cx="203214" cy="119319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8" name="Arrow: Down 3117">
            <a:extLst>
              <a:ext uri="{FF2B5EF4-FFF2-40B4-BE49-F238E27FC236}">
                <a16:creationId xmlns:a16="http://schemas.microsoft.com/office/drawing/2014/main" id="{B1EBCB42-199F-7B3B-590A-C7DCA24EEE86}"/>
              </a:ext>
            </a:extLst>
          </p:cNvPr>
          <p:cNvSpPr/>
          <p:nvPr/>
        </p:nvSpPr>
        <p:spPr>
          <a:xfrm rot="10800000">
            <a:off x="3718142" y="5930269"/>
            <a:ext cx="123825" cy="262731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9" name="Arrow: Down 3118">
            <a:extLst>
              <a:ext uri="{FF2B5EF4-FFF2-40B4-BE49-F238E27FC236}">
                <a16:creationId xmlns:a16="http://schemas.microsoft.com/office/drawing/2014/main" id="{5D266AEA-F79F-6348-201A-A7A2F3FFAA98}"/>
              </a:ext>
            </a:extLst>
          </p:cNvPr>
          <p:cNvSpPr/>
          <p:nvPr/>
        </p:nvSpPr>
        <p:spPr>
          <a:xfrm rot="10800000">
            <a:off x="4006522" y="5930268"/>
            <a:ext cx="123825" cy="26273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1" name="TextBox 3120">
            <a:extLst>
              <a:ext uri="{FF2B5EF4-FFF2-40B4-BE49-F238E27FC236}">
                <a16:creationId xmlns:a16="http://schemas.microsoft.com/office/drawing/2014/main" id="{CF7B459C-A065-ECAC-7E0A-FE431BD9F610}"/>
              </a:ext>
            </a:extLst>
          </p:cNvPr>
          <p:cNvSpPr txBox="1"/>
          <p:nvPr/>
        </p:nvSpPr>
        <p:spPr>
          <a:xfrm>
            <a:off x="3349044" y="5962670"/>
            <a:ext cx="4090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12V</a:t>
            </a:r>
          </a:p>
        </p:txBody>
      </p:sp>
      <p:sp>
        <p:nvSpPr>
          <p:cNvPr id="3122" name="TextBox 3121">
            <a:extLst>
              <a:ext uri="{FF2B5EF4-FFF2-40B4-BE49-F238E27FC236}">
                <a16:creationId xmlns:a16="http://schemas.microsoft.com/office/drawing/2014/main" id="{DAF1EE4C-12DA-F694-8FCE-296B2396A651}"/>
              </a:ext>
            </a:extLst>
          </p:cNvPr>
          <p:cNvSpPr txBox="1"/>
          <p:nvPr/>
        </p:nvSpPr>
        <p:spPr>
          <a:xfrm flipH="1">
            <a:off x="4078545" y="5962670"/>
            <a:ext cx="4245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GND</a:t>
            </a:r>
          </a:p>
        </p:txBody>
      </p:sp>
      <p:sp>
        <p:nvSpPr>
          <p:cNvPr id="3138" name="TextBox 3137">
            <a:extLst>
              <a:ext uri="{FF2B5EF4-FFF2-40B4-BE49-F238E27FC236}">
                <a16:creationId xmlns:a16="http://schemas.microsoft.com/office/drawing/2014/main" id="{56709CDA-D2DB-A8B8-DBB4-F44FA0A0B8DE}"/>
              </a:ext>
            </a:extLst>
          </p:cNvPr>
          <p:cNvSpPr txBox="1"/>
          <p:nvPr/>
        </p:nvSpPr>
        <p:spPr>
          <a:xfrm>
            <a:off x="5337454" y="1423100"/>
            <a:ext cx="867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PTE 16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9BCB98A-A939-7B0C-8548-9AEC8B51916D}"/>
              </a:ext>
            </a:extLst>
          </p:cNvPr>
          <p:cNvCxnSpPr>
            <a:stCxn id="14" idx="1"/>
          </p:cNvCxnSpPr>
          <p:nvPr/>
        </p:nvCxnSpPr>
        <p:spPr>
          <a:xfrm flipH="1" flipV="1">
            <a:off x="6105998" y="1633509"/>
            <a:ext cx="460144" cy="1851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3077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2D58BB8-C5B2-F880-C294-E62F3FFB6C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01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F67572-B87A-95B4-8AA6-2F2B7822A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2" y="1055757"/>
            <a:ext cx="4230687" cy="2374900"/>
          </a:xfrm>
        </p:spPr>
        <p:txBody>
          <a:bodyPr/>
          <a:lstStyle/>
          <a:p>
            <a:r>
              <a:rPr lang="en-GB">
                <a:latin typeface="Poppins SemiBold"/>
                <a:cs typeface="Poppins SemiBold"/>
              </a:rPr>
              <a:t>Lights (LCN)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1507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62F19-8EB0-4AD7-9D44-64170D3D2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E04A7-FB8D-65E3-CAEA-9606075E77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774" y="1153266"/>
            <a:ext cx="11425752" cy="466724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69545" indent="-169545"/>
            <a:endParaRPr lang="en-US" altLang="en-US" dirty="0">
              <a:latin typeface="+mn-lt"/>
            </a:endParaRPr>
          </a:p>
          <a:p>
            <a:pPr marL="169545" indent="-169545"/>
            <a:endParaRPr lang="en-US" altLang="en-US" sz="2200" dirty="0">
              <a:solidFill>
                <a:srgbClr val="FFA015"/>
              </a:solidFill>
              <a:latin typeface="+mn-lt"/>
              <a:cs typeface="Arial"/>
            </a:endParaRPr>
          </a:p>
          <a:p>
            <a:pPr marL="169545" indent="-169545"/>
            <a:endParaRPr lang="en-US" altLang="en-US">
              <a:latin typeface="+mn-lt"/>
            </a:endParaRPr>
          </a:p>
        </p:txBody>
      </p:sp>
      <p:pic>
        <p:nvPicPr>
          <p:cNvPr id="2" name="Picture 1" descr="Curious Students: Over 2,938 Royalty-Free Licensable Stock Illustrations &amp;  Drawings | Shutterstock">
            <a:extLst>
              <a:ext uri="{FF2B5EF4-FFF2-40B4-BE49-F238E27FC236}">
                <a16:creationId xmlns:a16="http://schemas.microsoft.com/office/drawing/2014/main" id="{489019FE-2925-6787-AE73-2AFB49B97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2959" y="1149724"/>
            <a:ext cx="4233582" cy="42335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1C6648-0A9B-07A6-25CD-FBEF8FBA0D91}"/>
              </a:ext>
            </a:extLst>
          </p:cNvPr>
          <p:cNvSpPr txBox="1"/>
          <p:nvPr/>
        </p:nvSpPr>
        <p:spPr>
          <a:xfrm>
            <a:off x="768724" y="443753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dirty="0">
                <a:latin typeface="Poppins SemiBold"/>
              </a:rPr>
              <a:t>Exercise: LIGHTS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4857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28EB82-C468-FCF2-1FBA-C3FD43120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562" y="0"/>
            <a:ext cx="5143500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FC9DF2-7BA9-9CCC-47B5-ACB182A93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605035"/>
            <a:ext cx="2735891" cy="2108579"/>
          </a:xfrm>
        </p:spPr>
        <p:txBody>
          <a:bodyPr anchor="b">
            <a:normAutofit/>
          </a:bodyPr>
          <a:lstStyle/>
          <a:p>
            <a:r>
              <a:rPr lang="en-US"/>
              <a:t>LIGHTS</a:t>
            </a:r>
          </a:p>
        </p:txBody>
      </p:sp>
    </p:spTree>
    <p:extLst>
      <p:ext uri="{BB962C8B-B14F-4D97-AF65-F5344CB8AC3E}">
        <p14:creationId xmlns:p14="http://schemas.microsoft.com/office/powerpoint/2010/main" val="3802187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id="{13F8FA4F-9EA1-B2A3-8B12-B9C6CC9076FE}"/>
              </a:ext>
            </a:extLst>
          </p:cNvPr>
          <p:cNvSpPr/>
          <p:nvPr/>
        </p:nvSpPr>
        <p:spPr>
          <a:xfrm>
            <a:off x="5534526" y="4223085"/>
            <a:ext cx="561474" cy="545432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03616BE-27AD-F2CC-8114-270F5113FBE1}"/>
              </a:ext>
            </a:extLst>
          </p:cNvPr>
          <p:cNvSpPr/>
          <p:nvPr/>
        </p:nvSpPr>
        <p:spPr>
          <a:xfrm>
            <a:off x="5534526" y="5309938"/>
            <a:ext cx="561474" cy="54543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962C0C3-5EDE-0FBA-48C0-B2C277767892}"/>
              </a:ext>
            </a:extLst>
          </p:cNvPr>
          <p:cNvSpPr/>
          <p:nvPr/>
        </p:nvSpPr>
        <p:spPr>
          <a:xfrm>
            <a:off x="5502442" y="3136232"/>
            <a:ext cx="561474" cy="54543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D6A64A3-4A1D-1EDD-154E-0A1BA5609C3E}"/>
              </a:ext>
            </a:extLst>
          </p:cNvPr>
          <p:cNvSpPr/>
          <p:nvPr/>
        </p:nvSpPr>
        <p:spPr>
          <a:xfrm>
            <a:off x="6769768" y="3609474"/>
            <a:ext cx="561474" cy="545432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CCF0E9E-E135-0C5D-CC58-009859BC9F83}"/>
              </a:ext>
            </a:extLst>
          </p:cNvPr>
          <p:cNvSpPr/>
          <p:nvPr/>
        </p:nvSpPr>
        <p:spPr>
          <a:xfrm>
            <a:off x="6753726" y="4700338"/>
            <a:ext cx="561474" cy="545432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E88517-1E4A-CFB1-2904-457B80BC2732}"/>
              </a:ext>
            </a:extLst>
          </p:cNvPr>
          <p:cNvSpPr/>
          <p:nvPr/>
        </p:nvSpPr>
        <p:spPr>
          <a:xfrm>
            <a:off x="4186990" y="4223085"/>
            <a:ext cx="561474" cy="545432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3914C6-0479-A31B-3540-00FD777F28A0}"/>
              </a:ext>
            </a:extLst>
          </p:cNvPr>
          <p:cNvSpPr/>
          <p:nvPr/>
        </p:nvSpPr>
        <p:spPr>
          <a:xfrm>
            <a:off x="7956884" y="3769895"/>
            <a:ext cx="360948" cy="1363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5.6k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916E34-D2E4-0E52-0DDE-CADA35835674}"/>
              </a:ext>
            </a:extLst>
          </p:cNvPr>
          <p:cNvSpPr/>
          <p:nvPr/>
        </p:nvSpPr>
        <p:spPr>
          <a:xfrm>
            <a:off x="7956884" y="4904875"/>
            <a:ext cx="360948" cy="1363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5.6k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FA70663-CB73-DBDD-281E-8275B3AE5A11}"/>
              </a:ext>
            </a:extLst>
          </p:cNvPr>
          <p:cNvSpPr/>
          <p:nvPr/>
        </p:nvSpPr>
        <p:spPr>
          <a:xfrm>
            <a:off x="6376736" y="4359443"/>
            <a:ext cx="360948" cy="1363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5.6k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F48E5BF-637F-602A-BAD0-F0BB5A09938A}"/>
              </a:ext>
            </a:extLst>
          </p:cNvPr>
          <p:cNvSpPr/>
          <p:nvPr/>
        </p:nvSpPr>
        <p:spPr>
          <a:xfrm>
            <a:off x="6376736" y="3212433"/>
            <a:ext cx="360948" cy="1363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5.6k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E775544-1C1A-EC76-E070-E263F6095AE6}"/>
              </a:ext>
            </a:extLst>
          </p:cNvPr>
          <p:cNvSpPr/>
          <p:nvPr/>
        </p:nvSpPr>
        <p:spPr>
          <a:xfrm>
            <a:off x="6376736" y="5438274"/>
            <a:ext cx="360948" cy="13635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5.6k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E60FCB-6B9B-C376-C663-7163AFD3D70F}"/>
              </a:ext>
            </a:extLst>
          </p:cNvPr>
          <p:cNvSpPr/>
          <p:nvPr/>
        </p:nvSpPr>
        <p:spPr>
          <a:xfrm>
            <a:off x="4868779" y="4359443"/>
            <a:ext cx="360948" cy="13635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5.6k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FD9E036-677C-091B-DB74-5D083A4B4C82}"/>
              </a:ext>
            </a:extLst>
          </p:cNvPr>
          <p:cNvSpPr/>
          <p:nvPr/>
        </p:nvSpPr>
        <p:spPr>
          <a:xfrm>
            <a:off x="3906254" y="4359443"/>
            <a:ext cx="144379" cy="2606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68CFAEF-B4D8-6E57-327F-54E3BC1DEE5D}"/>
              </a:ext>
            </a:extLst>
          </p:cNvPr>
          <p:cNvSpPr/>
          <p:nvPr/>
        </p:nvSpPr>
        <p:spPr>
          <a:xfrm>
            <a:off x="5249779" y="5452312"/>
            <a:ext cx="144379" cy="2606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7E29A56-198A-7517-9979-6B1826819A7A}"/>
              </a:ext>
            </a:extLst>
          </p:cNvPr>
          <p:cNvSpPr/>
          <p:nvPr/>
        </p:nvSpPr>
        <p:spPr>
          <a:xfrm>
            <a:off x="5321968" y="4297280"/>
            <a:ext cx="144379" cy="2606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2C96D5D-FCFA-D139-E50A-56D54A2F8C40}"/>
              </a:ext>
            </a:extLst>
          </p:cNvPr>
          <p:cNvSpPr/>
          <p:nvPr/>
        </p:nvSpPr>
        <p:spPr>
          <a:xfrm>
            <a:off x="5313947" y="3280612"/>
            <a:ext cx="144379" cy="2606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DC6F83B-1398-C9AF-C422-647DAE2182E1}"/>
              </a:ext>
            </a:extLst>
          </p:cNvPr>
          <p:cNvSpPr/>
          <p:nvPr/>
        </p:nvSpPr>
        <p:spPr>
          <a:xfrm>
            <a:off x="6493346" y="3742104"/>
            <a:ext cx="144379" cy="2606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430662F-B0BC-D062-CE93-66AABB1DCDD9}"/>
              </a:ext>
            </a:extLst>
          </p:cNvPr>
          <p:cNvSpPr/>
          <p:nvPr/>
        </p:nvSpPr>
        <p:spPr>
          <a:xfrm>
            <a:off x="6511752" y="4841263"/>
            <a:ext cx="144379" cy="260683"/>
          </a:xfrm>
          <a:prstGeom prst="ellipse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842CAAE-8C19-A509-121F-85F3C782963E}"/>
              </a:ext>
            </a:extLst>
          </p:cNvPr>
          <p:cNvGrpSpPr/>
          <p:nvPr/>
        </p:nvGrpSpPr>
        <p:grpSpPr>
          <a:xfrm>
            <a:off x="488950" y="400050"/>
            <a:ext cx="561474" cy="545433"/>
            <a:chOff x="965200" y="3009900"/>
            <a:chExt cx="996950" cy="1002631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7129EA9-C556-236F-E570-19F7541168B0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7D4E20F-9234-CC46-7C5F-02B4FCA59DB8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C0F131F-F281-FC45-3218-3540682A968E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FB55E7F-924B-0F65-1C41-89E42EBBFFBA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EF7B925-98EE-34F5-16CD-8A8D3A8012A5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F0A0E97-1150-5BA8-6551-A552204D1270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2E039E7-04D2-8311-7C0A-A37325A19BA5}"/>
              </a:ext>
            </a:extLst>
          </p:cNvPr>
          <p:cNvGrpSpPr/>
          <p:nvPr/>
        </p:nvGrpSpPr>
        <p:grpSpPr>
          <a:xfrm>
            <a:off x="488950" y="1108872"/>
            <a:ext cx="561474" cy="545433"/>
            <a:chOff x="965200" y="3009900"/>
            <a:chExt cx="996950" cy="1002631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38CFD43A-87F6-E5FB-7EC3-C17A3F71F086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0FE2AD3-7670-A4F0-D39B-3853BD56B530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452FC00-51E6-B8DD-985E-086B88A97C0C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3275C31-FB5E-73D1-8B64-AC7A9A23CC63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80CF831-D051-D91F-D7AB-427D6513AE7E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B763638-0362-D7FC-C8E1-00EB3FE9D1DE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F96284C-CA6C-11B6-6754-7988AC63F7D3}"/>
              </a:ext>
            </a:extLst>
          </p:cNvPr>
          <p:cNvGrpSpPr/>
          <p:nvPr/>
        </p:nvGrpSpPr>
        <p:grpSpPr>
          <a:xfrm>
            <a:off x="434693" y="4929360"/>
            <a:ext cx="561474" cy="545433"/>
            <a:chOff x="965200" y="3009900"/>
            <a:chExt cx="996950" cy="1002631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D0649EE-76D7-3D00-F48A-9E40F8FA1101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610BCFE1-E100-8DCA-F0EF-623121E272AF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C1B0FA7-4D80-D545-0922-BA9C9ACBE504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A93D191-27B0-1CD2-44ED-41EBDF14F6FC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33207B5-2FBD-E1A0-81A6-9DAC6AB91D9B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6C73A09F-9E70-D9C0-88A6-D2D42EAD4BAF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FA3A8AA2-3D75-CE0B-0C34-42BBF3E457B1}"/>
              </a:ext>
            </a:extLst>
          </p:cNvPr>
          <p:cNvGrpSpPr/>
          <p:nvPr/>
        </p:nvGrpSpPr>
        <p:grpSpPr>
          <a:xfrm>
            <a:off x="431116" y="5618944"/>
            <a:ext cx="561474" cy="545433"/>
            <a:chOff x="965200" y="3009900"/>
            <a:chExt cx="996950" cy="1002631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5AB42C0-A2FB-2BB0-A2E5-CFACADC25E69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0AFA3F3-393B-D1E6-E760-17CD1AAC4BA0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E8D6DA9E-09CF-9ABF-2D7A-8DA8E32C0077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BC60542-D244-088C-108B-8CDA6B2420BD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9215B59-80B3-6340-3067-D49AB3A6A445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4D19C664-223D-C9C8-66F6-57D1507C2001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649C0E6-FDF3-F3D2-B636-21C4154A6CDA}"/>
              </a:ext>
            </a:extLst>
          </p:cNvPr>
          <p:cNvGrpSpPr/>
          <p:nvPr/>
        </p:nvGrpSpPr>
        <p:grpSpPr>
          <a:xfrm>
            <a:off x="11081699" y="4964631"/>
            <a:ext cx="561474" cy="545433"/>
            <a:chOff x="965200" y="3009900"/>
            <a:chExt cx="996950" cy="1002631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FAF1AA71-F22B-CC45-89A0-618E1458BE98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20F522A5-49C0-D018-4264-034697FB2372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EE95C7C-7A2E-1868-5DD4-3B47CF425793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8D4E99CE-198B-AF39-3AC5-8EE70E490E4A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00A3C03-FEC1-19A6-A657-C6975859058F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CC3968A9-6C47-5D2B-7B24-3232B339787C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31BB2F2-87F3-3F49-AEF7-F71FC262D8F2}"/>
              </a:ext>
            </a:extLst>
          </p:cNvPr>
          <p:cNvGrpSpPr/>
          <p:nvPr/>
        </p:nvGrpSpPr>
        <p:grpSpPr>
          <a:xfrm>
            <a:off x="11078122" y="5654215"/>
            <a:ext cx="561474" cy="545433"/>
            <a:chOff x="965200" y="3009900"/>
            <a:chExt cx="996950" cy="1002631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A759886-64FA-A476-2C62-0593E7328076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00F8F42F-489F-244C-4484-01FBCD7634ED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E6297765-C04A-CF32-B835-CC1DE07BAC4B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BF0407-94D9-3208-6FB2-EEB2431BE956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F32EBAC1-14FE-2A3C-3853-ACFCFD6D81A7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ECCDD29-CF6C-4258-D7BF-BDA24F2FC580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2697469D-D3E5-5E2F-EC2F-32519F7903CC}"/>
              </a:ext>
            </a:extLst>
          </p:cNvPr>
          <p:cNvGrpSpPr/>
          <p:nvPr/>
        </p:nvGrpSpPr>
        <p:grpSpPr>
          <a:xfrm>
            <a:off x="11068899" y="490193"/>
            <a:ext cx="561474" cy="545433"/>
            <a:chOff x="965200" y="3009900"/>
            <a:chExt cx="996950" cy="1002631"/>
          </a:xfrm>
        </p:grpSpPr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8F5AA57-1FAE-D96F-B043-878B300D8A5E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16F309D5-D5F7-5BF6-FE33-F23C63A485A7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14A7EE0-B7A2-3388-441C-40487E4B59A4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1B8A4E7-948E-B5A2-7D08-B5F6FB5606BC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48B2C9-6BD1-E2B7-0709-7272D2081270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954909FA-4D51-9930-C832-BE16FC0946F6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847D9E5C-8B4E-F8BD-24EE-E96BEEFADFB5}"/>
              </a:ext>
            </a:extLst>
          </p:cNvPr>
          <p:cNvGrpSpPr/>
          <p:nvPr/>
        </p:nvGrpSpPr>
        <p:grpSpPr>
          <a:xfrm>
            <a:off x="11065322" y="1179777"/>
            <a:ext cx="561474" cy="545433"/>
            <a:chOff x="965200" y="3009900"/>
            <a:chExt cx="996950" cy="1002631"/>
          </a:xfrm>
        </p:grpSpPr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2FF3B6DF-9B05-B2AE-8249-5DC8D536CFF2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2B5D129C-84B9-CE3A-6BFD-CFAD83382E30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E00D5934-5343-67E9-55F7-AEE6FC6B55EF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DBACF350-6540-8B6D-FB3D-37E7686A81EE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62EEB644-D199-AE9D-8FBD-87291F91A9FF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49EEEDB-D1D3-500B-A0F2-4072BE57319A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BA6B29A6-FC16-C3C5-7A3E-F9D2D68418F2}"/>
              </a:ext>
            </a:extLst>
          </p:cNvPr>
          <p:cNvGrpSpPr/>
          <p:nvPr/>
        </p:nvGrpSpPr>
        <p:grpSpPr>
          <a:xfrm>
            <a:off x="11072476" y="1840379"/>
            <a:ext cx="561474" cy="545433"/>
            <a:chOff x="965200" y="3009900"/>
            <a:chExt cx="996950" cy="1002631"/>
          </a:xfrm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70FE99E6-AED2-A386-E977-F6E067C19EFB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DBED8BD3-086D-243E-1454-F9BC022DBEFC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40C346E0-E80A-C044-5096-70E6C1B2E5EB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9107D77E-52E1-3EBD-0185-B72EFFD8E55A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1CC3BDC7-4AD0-73AE-2C9E-15E04DEAB5D3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3C13F790-1A49-988A-B03A-AF7C529BE6DB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354519E0-2D12-0048-8DC3-8702BFB0427C}"/>
              </a:ext>
            </a:extLst>
          </p:cNvPr>
          <p:cNvGrpSpPr/>
          <p:nvPr/>
        </p:nvGrpSpPr>
        <p:grpSpPr>
          <a:xfrm>
            <a:off x="11058734" y="4269702"/>
            <a:ext cx="561474" cy="545433"/>
            <a:chOff x="965200" y="3009900"/>
            <a:chExt cx="996950" cy="1002631"/>
          </a:xfrm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EFE4A3DB-743F-23EA-5D01-EF5660A13CEC}"/>
                </a:ext>
              </a:extLst>
            </p:cNvPr>
            <p:cNvSpPr/>
            <p:nvPr/>
          </p:nvSpPr>
          <p:spPr>
            <a:xfrm>
              <a:off x="965200" y="3009900"/>
              <a:ext cx="996950" cy="1002631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DAE8600-B00A-B25B-1E70-3BE77EEFBAB3}"/>
                </a:ext>
              </a:extLst>
            </p:cNvPr>
            <p:cNvSpPr/>
            <p:nvPr/>
          </p:nvSpPr>
          <p:spPr>
            <a:xfrm>
              <a:off x="1339850" y="3380873"/>
              <a:ext cx="234950" cy="260683"/>
            </a:xfrm>
            <a:prstGeom prst="rect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F1825AA0-F78D-9713-47E3-2F0777346127}"/>
                </a:ext>
              </a:extLst>
            </p:cNvPr>
            <p:cNvSpPr/>
            <p:nvPr/>
          </p:nvSpPr>
          <p:spPr>
            <a:xfrm>
              <a:off x="1401762" y="3074737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CC244AF0-2959-37B5-7EFA-B683AB9D8221}"/>
                </a:ext>
              </a:extLst>
            </p:cNvPr>
            <p:cNvSpPr/>
            <p:nvPr/>
          </p:nvSpPr>
          <p:spPr>
            <a:xfrm>
              <a:off x="1395412" y="3838074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96F2BF7F-C126-38D1-0410-28B423B201E0}"/>
                </a:ext>
              </a:extLst>
            </p:cNvPr>
            <p:cNvSpPr/>
            <p:nvPr/>
          </p:nvSpPr>
          <p:spPr>
            <a:xfrm>
              <a:off x="1803900" y="3450889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7E967584-6202-03B8-888F-F8BF9DC08BAD}"/>
                </a:ext>
              </a:extLst>
            </p:cNvPr>
            <p:cNvSpPr/>
            <p:nvPr/>
          </p:nvSpPr>
          <p:spPr>
            <a:xfrm>
              <a:off x="1017005" y="3456903"/>
              <a:ext cx="123825" cy="12065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/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B0F8E43C-EAC0-892B-3F1D-043C1FFF6B77}"/>
              </a:ext>
            </a:extLst>
          </p:cNvPr>
          <p:cNvGrpSpPr/>
          <p:nvPr/>
        </p:nvGrpSpPr>
        <p:grpSpPr>
          <a:xfrm>
            <a:off x="6829669" y="796636"/>
            <a:ext cx="1792002" cy="782118"/>
            <a:chOff x="5759450" y="330200"/>
            <a:chExt cx="2197434" cy="953168"/>
          </a:xfrm>
        </p:grpSpPr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0E205B40-A669-1ED4-EB0B-EE64963D9B4D}"/>
                </a:ext>
              </a:extLst>
            </p:cNvPr>
            <p:cNvSpPr/>
            <p:nvPr/>
          </p:nvSpPr>
          <p:spPr>
            <a:xfrm>
              <a:off x="5759450" y="330200"/>
              <a:ext cx="2197434" cy="953168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6CA9CFE9-A79E-F617-196A-B17D54689007}"/>
                </a:ext>
              </a:extLst>
            </p:cNvPr>
            <p:cNvSpPr/>
            <p:nvPr/>
          </p:nvSpPr>
          <p:spPr>
            <a:xfrm>
              <a:off x="5917531" y="449996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CD66FA0B-B97A-1AD3-7802-8810C3ABDB8C}"/>
                </a:ext>
              </a:extLst>
            </p:cNvPr>
            <p:cNvSpPr/>
            <p:nvPr/>
          </p:nvSpPr>
          <p:spPr>
            <a:xfrm>
              <a:off x="6304673" y="453342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EE0B3835-1227-4F19-9A0A-A07347788676}"/>
                </a:ext>
              </a:extLst>
            </p:cNvPr>
            <p:cNvSpPr/>
            <p:nvPr/>
          </p:nvSpPr>
          <p:spPr>
            <a:xfrm>
              <a:off x="6709530" y="455589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70F2CFA5-9B0B-8B18-952E-E7B50A0C8831}"/>
                </a:ext>
              </a:extLst>
            </p:cNvPr>
            <p:cNvSpPr/>
            <p:nvPr/>
          </p:nvSpPr>
          <p:spPr>
            <a:xfrm>
              <a:off x="7096672" y="455589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23A07E1E-69D1-ED96-E561-BF3C927DA641}"/>
                </a:ext>
              </a:extLst>
            </p:cNvPr>
            <p:cNvSpPr/>
            <p:nvPr/>
          </p:nvSpPr>
          <p:spPr>
            <a:xfrm>
              <a:off x="7483726" y="455589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2609C23F-2962-2B55-72CE-A335B7747C20}"/>
                </a:ext>
              </a:extLst>
            </p:cNvPr>
            <p:cNvSpPr/>
            <p:nvPr/>
          </p:nvSpPr>
          <p:spPr>
            <a:xfrm>
              <a:off x="5917531" y="866300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A3337233-3DE0-588B-D5E2-668876268D1A}"/>
                </a:ext>
              </a:extLst>
            </p:cNvPr>
            <p:cNvSpPr/>
            <p:nvPr/>
          </p:nvSpPr>
          <p:spPr>
            <a:xfrm>
              <a:off x="6304673" y="869646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C2EC998D-A0E1-D493-FEFA-88D2A58CAAF2}"/>
                </a:ext>
              </a:extLst>
            </p:cNvPr>
            <p:cNvSpPr/>
            <p:nvPr/>
          </p:nvSpPr>
          <p:spPr>
            <a:xfrm>
              <a:off x="6709530" y="871893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6253B84A-3897-5BC8-2883-03389021175F}"/>
                </a:ext>
              </a:extLst>
            </p:cNvPr>
            <p:cNvSpPr/>
            <p:nvPr/>
          </p:nvSpPr>
          <p:spPr>
            <a:xfrm>
              <a:off x="7096672" y="871893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7DDC3864-A1B3-A7CA-09F7-67E4BF81C7DB}"/>
                </a:ext>
              </a:extLst>
            </p:cNvPr>
            <p:cNvSpPr/>
            <p:nvPr/>
          </p:nvSpPr>
          <p:spPr>
            <a:xfrm>
              <a:off x="7483726" y="871893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0" name="Group 299">
            <a:extLst>
              <a:ext uri="{FF2B5EF4-FFF2-40B4-BE49-F238E27FC236}">
                <a16:creationId xmlns:a16="http://schemas.microsoft.com/office/drawing/2014/main" id="{478B1CB4-C988-EF60-BDB7-19A4B67707D2}"/>
              </a:ext>
            </a:extLst>
          </p:cNvPr>
          <p:cNvGrpSpPr/>
          <p:nvPr/>
        </p:nvGrpSpPr>
        <p:grpSpPr>
          <a:xfrm>
            <a:off x="2680578" y="916212"/>
            <a:ext cx="1958879" cy="609708"/>
            <a:chOff x="2233671" y="700974"/>
            <a:chExt cx="2880500" cy="896566"/>
          </a:xfrm>
        </p:grpSpPr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A23AB893-F693-1F06-09D1-E607C9B325BB}"/>
                </a:ext>
              </a:extLst>
            </p:cNvPr>
            <p:cNvSpPr/>
            <p:nvPr/>
          </p:nvSpPr>
          <p:spPr>
            <a:xfrm>
              <a:off x="2581177" y="751539"/>
              <a:ext cx="2245896" cy="839343"/>
            </a:xfrm>
            <a:prstGeom prst="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A703BCC-8D52-75D7-0B4C-9A819909F0B3}"/>
                </a:ext>
              </a:extLst>
            </p:cNvPr>
            <p:cNvSpPr/>
            <p:nvPr/>
          </p:nvSpPr>
          <p:spPr>
            <a:xfrm>
              <a:off x="4881382" y="816634"/>
              <a:ext cx="232789" cy="23989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B67B5595-C37F-A90F-49A1-DDC4EE0A9AEE}"/>
                </a:ext>
              </a:extLst>
            </p:cNvPr>
            <p:cNvSpPr/>
            <p:nvPr/>
          </p:nvSpPr>
          <p:spPr>
            <a:xfrm>
              <a:off x="4881382" y="1289975"/>
              <a:ext cx="232789" cy="23989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BE36513E-2432-5CDE-7D2E-69E1CC3D63D0}"/>
                </a:ext>
              </a:extLst>
            </p:cNvPr>
            <p:cNvSpPr/>
            <p:nvPr/>
          </p:nvSpPr>
          <p:spPr>
            <a:xfrm>
              <a:off x="2233671" y="1304491"/>
              <a:ext cx="232789" cy="23989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A46B488B-889A-D602-5889-6FA24A2691A1}"/>
                </a:ext>
              </a:extLst>
            </p:cNvPr>
            <p:cNvSpPr/>
            <p:nvPr/>
          </p:nvSpPr>
          <p:spPr>
            <a:xfrm>
              <a:off x="2235631" y="816633"/>
              <a:ext cx="232789" cy="239899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DB725FB4-53CC-4BA8-1AD4-A657DF067F15}"/>
                </a:ext>
              </a:extLst>
            </p:cNvPr>
            <p:cNvSpPr txBox="1"/>
            <p:nvPr/>
          </p:nvSpPr>
          <p:spPr>
            <a:xfrm>
              <a:off x="4257372" y="1222308"/>
              <a:ext cx="685508" cy="3752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GND</a:t>
              </a:r>
            </a:p>
          </p:txBody>
        </p:sp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EB9F3BD2-26E1-4C13-1A5F-C13C2D4A94D6}"/>
                </a:ext>
              </a:extLst>
            </p:cNvPr>
            <p:cNvSpPr txBox="1"/>
            <p:nvPr/>
          </p:nvSpPr>
          <p:spPr>
            <a:xfrm>
              <a:off x="4275746" y="719101"/>
              <a:ext cx="64561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VCC</a:t>
              </a: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1A02C3F6-1D72-F8FD-E9B2-0C662B5F773B}"/>
                </a:ext>
              </a:extLst>
            </p:cNvPr>
            <p:cNvSpPr txBox="1"/>
            <p:nvPr/>
          </p:nvSpPr>
          <p:spPr>
            <a:xfrm>
              <a:off x="2560743" y="1221551"/>
              <a:ext cx="633714" cy="362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AC</a:t>
              </a: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E9564449-E8FB-8B9A-4684-5ABD69D5F225}"/>
                </a:ext>
              </a:extLst>
            </p:cNvPr>
            <p:cNvSpPr txBox="1"/>
            <p:nvPr/>
          </p:nvSpPr>
          <p:spPr>
            <a:xfrm>
              <a:off x="2560743" y="700974"/>
              <a:ext cx="690429" cy="362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AC</a:t>
              </a:r>
            </a:p>
          </p:txBody>
        </p:sp>
      </p:grp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564E8424-D874-F311-9B81-DC22EA07C925}"/>
              </a:ext>
            </a:extLst>
          </p:cNvPr>
          <p:cNvCxnSpPr>
            <a:cxnSpLocks/>
            <a:stCxn id="64" idx="6"/>
            <a:endCxn id="57" idx="7"/>
          </p:cNvCxnSpPr>
          <p:nvPr/>
        </p:nvCxnSpPr>
        <p:spPr>
          <a:xfrm flipH="1" flipV="1">
            <a:off x="966566" y="5178871"/>
            <a:ext cx="6636" cy="7127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F1B31AA3-8A3D-851F-AADF-167362C5FD5D}"/>
              </a:ext>
            </a:extLst>
          </p:cNvPr>
          <p:cNvCxnSpPr>
            <a:cxnSpLocks/>
            <a:stCxn id="65" idx="0"/>
            <a:endCxn id="58" idx="2"/>
          </p:cNvCxnSpPr>
          <p:nvPr/>
        </p:nvCxnSpPr>
        <p:spPr>
          <a:xfrm flipH="1" flipV="1">
            <a:off x="463869" y="5205347"/>
            <a:ext cx="31292" cy="65676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5F3327AA-837B-BB83-695E-C1247098D22B}"/>
              </a:ext>
            </a:extLst>
          </p:cNvPr>
          <p:cNvCxnSpPr>
            <a:stCxn id="50" idx="6"/>
            <a:endCxn id="57" idx="0"/>
          </p:cNvCxnSpPr>
          <p:nvPr/>
        </p:nvCxnSpPr>
        <p:spPr>
          <a:xfrm flipH="1">
            <a:off x="941911" y="1381588"/>
            <a:ext cx="89125" cy="37876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3B06A2C7-3A66-9005-3882-353A49C7E122}"/>
              </a:ext>
            </a:extLst>
          </p:cNvPr>
          <p:cNvCxnSpPr>
            <a:stCxn id="51" idx="0"/>
            <a:endCxn id="58" idx="0"/>
          </p:cNvCxnSpPr>
          <p:nvPr/>
        </p:nvCxnSpPr>
        <p:spPr>
          <a:xfrm flipH="1">
            <a:off x="463869" y="1352042"/>
            <a:ext cx="89126" cy="3853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3057AC61-FC33-8CC9-F3FB-3232026BB3EB}"/>
              </a:ext>
            </a:extLst>
          </p:cNvPr>
          <p:cNvCxnSpPr>
            <a:stCxn id="62" idx="4"/>
            <a:endCxn id="56" idx="1"/>
          </p:cNvCxnSpPr>
          <p:nvPr/>
        </p:nvCxnSpPr>
        <p:spPr>
          <a:xfrm flipV="1">
            <a:off x="711853" y="5379888"/>
            <a:ext cx="1" cy="3399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CE5A79F4-126F-1AD6-08AD-D950D33E7D2D}"/>
              </a:ext>
            </a:extLst>
          </p:cNvPr>
          <p:cNvCxnSpPr>
            <a:stCxn id="55" idx="0"/>
            <a:endCxn id="49" idx="0"/>
          </p:cNvCxnSpPr>
          <p:nvPr/>
        </p:nvCxnSpPr>
        <p:spPr>
          <a:xfrm flipV="1">
            <a:off x="715430" y="1559400"/>
            <a:ext cx="50681" cy="34052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03D6477-1D4B-4AFD-F805-45EED4C167E9}"/>
              </a:ext>
            </a:extLst>
          </p:cNvPr>
          <p:cNvCxnSpPr>
            <a:cxnSpLocks/>
            <a:stCxn id="50" idx="0"/>
            <a:endCxn id="36" idx="0"/>
          </p:cNvCxnSpPr>
          <p:nvPr/>
        </p:nvCxnSpPr>
        <p:spPr>
          <a:xfrm flipV="1">
            <a:off x="996168" y="639949"/>
            <a:ext cx="0" cy="708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80672071-994F-F44B-8408-17308F435E51}"/>
              </a:ext>
            </a:extLst>
          </p:cNvPr>
          <p:cNvCxnSpPr>
            <a:cxnSpLocks/>
            <a:stCxn id="51" idx="0"/>
            <a:endCxn id="37" idx="4"/>
          </p:cNvCxnSpPr>
          <p:nvPr/>
        </p:nvCxnSpPr>
        <p:spPr>
          <a:xfrm flipV="1">
            <a:off x="552995" y="708854"/>
            <a:ext cx="0" cy="643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C6823776-FF8D-BC0B-602F-285D455AE191}"/>
              </a:ext>
            </a:extLst>
          </p:cNvPr>
          <p:cNvCxnSpPr>
            <a:cxnSpLocks/>
            <a:stCxn id="48" idx="4"/>
            <a:endCxn id="35" idx="4"/>
          </p:cNvCxnSpPr>
          <p:nvPr/>
        </p:nvCxnSpPr>
        <p:spPr>
          <a:xfrm flipH="1" flipV="1">
            <a:off x="766111" y="916212"/>
            <a:ext cx="3576" cy="2935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F9188D5E-A149-CB6A-EA2C-48A8E9F035DA}"/>
              </a:ext>
            </a:extLst>
          </p:cNvPr>
          <p:cNvCxnSpPr>
            <a:cxnSpLocks/>
            <a:stCxn id="86" idx="4"/>
            <a:endCxn id="93" idx="0"/>
          </p:cNvCxnSpPr>
          <p:nvPr/>
        </p:nvCxnSpPr>
        <p:spPr>
          <a:xfrm flipH="1">
            <a:off x="11129367" y="798997"/>
            <a:ext cx="3577" cy="623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99568A23-07E0-4304-ABF8-DAA174925297}"/>
              </a:ext>
            </a:extLst>
          </p:cNvPr>
          <p:cNvCxnSpPr>
            <a:cxnSpLocks/>
            <a:stCxn id="85" idx="4"/>
            <a:endCxn id="92" idx="0"/>
          </p:cNvCxnSpPr>
          <p:nvPr/>
        </p:nvCxnSpPr>
        <p:spPr>
          <a:xfrm flipH="1">
            <a:off x="11572540" y="795726"/>
            <a:ext cx="3577" cy="623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1121D0AA-D982-DBC9-8740-0D928FFACD6F}"/>
              </a:ext>
            </a:extLst>
          </p:cNvPr>
          <p:cNvCxnSpPr>
            <a:stCxn id="93" idx="4"/>
            <a:endCxn id="100" idx="4"/>
          </p:cNvCxnSpPr>
          <p:nvPr/>
        </p:nvCxnSpPr>
        <p:spPr>
          <a:xfrm>
            <a:off x="11129367" y="1488581"/>
            <a:ext cx="7154" cy="6606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390323F5-76B5-9AD6-240C-A87975039750}"/>
              </a:ext>
            </a:extLst>
          </p:cNvPr>
          <p:cNvCxnSpPr>
            <a:stCxn id="92" idx="4"/>
            <a:endCxn id="99" idx="0"/>
          </p:cNvCxnSpPr>
          <p:nvPr/>
        </p:nvCxnSpPr>
        <p:spPr>
          <a:xfrm>
            <a:off x="11572540" y="1485310"/>
            <a:ext cx="7154" cy="594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5331E728-4337-916E-F2C0-47C177924956}"/>
              </a:ext>
            </a:extLst>
          </p:cNvPr>
          <p:cNvCxnSpPr>
            <a:stCxn id="84" idx="4"/>
            <a:endCxn id="90" idx="0"/>
          </p:cNvCxnSpPr>
          <p:nvPr/>
        </p:nvCxnSpPr>
        <p:spPr>
          <a:xfrm flipH="1">
            <a:off x="11346059" y="1006355"/>
            <a:ext cx="1" cy="2086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EA5AFAFE-1ABD-4B47-9E13-479278E254DB}"/>
              </a:ext>
            </a:extLst>
          </p:cNvPr>
          <p:cNvCxnSpPr>
            <a:stCxn id="91" idx="4"/>
            <a:endCxn id="97" idx="0"/>
          </p:cNvCxnSpPr>
          <p:nvPr/>
        </p:nvCxnSpPr>
        <p:spPr>
          <a:xfrm>
            <a:off x="11342483" y="1695939"/>
            <a:ext cx="10730" cy="1797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CE536146-40B7-2DAD-F83A-FE3FCC47183C}"/>
              </a:ext>
            </a:extLst>
          </p:cNvPr>
          <p:cNvCxnSpPr>
            <a:stCxn id="100" idx="4"/>
            <a:endCxn id="107" idx="0"/>
          </p:cNvCxnSpPr>
          <p:nvPr/>
        </p:nvCxnSpPr>
        <p:spPr>
          <a:xfrm flipH="1">
            <a:off x="11122779" y="2149183"/>
            <a:ext cx="13742" cy="23636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DB84C040-ED38-CAF9-3364-F177B21857DD}"/>
              </a:ext>
            </a:extLst>
          </p:cNvPr>
          <p:cNvCxnSpPr>
            <a:cxnSpLocks/>
            <a:stCxn id="99" idx="0"/>
            <a:endCxn id="106" idx="0"/>
          </p:cNvCxnSpPr>
          <p:nvPr/>
        </p:nvCxnSpPr>
        <p:spPr>
          <a:xfrm flipH="1">
            <a:off x="11565952" y="2080278"/>
            <a:ext cx="13742" cy="24293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9FEF9E9F-85A5-CCF8-E735-83807F70EDC8}"/>
              </a:ext>
            </a:extLst>
          </p:cNvPr>
          <p:cNvCxnSpPr>
            <a:cxnSpLocks/>
            <a:stCxn id="98" idx="0"/>
            <a:endCxn id="104" idx="0"/>
          </p:cNvCxnSpPr>
          <p:nvPr/>
        </p:nvCxnSpPr>
        <p:spPr>
          <a:xfrm flipH="1">
            <a:off x="11339471" y="2290907"/>
            <a:ext cx="10166" cy="20140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556AF6D9-E562-47F5-7116-D673C163140B}"/>
              </a:ext>
            </a:extLst>
          </p:cNvPr>
          <p:cNvCxnSpPr>
            <a:cxnSpLocks/>
            <a:stCxn id="107" idx="4"/>
            <a:endCxn id="72" idx="0"/>
          </p:cNvCxnSpPr>
          <p:nvPr/>
        </p:nvCxnSpPr>
        <p:spPr>
          <a:xfrm>
            <a:off x="11122779" y="4578506"/>
            <a:ext cx="22965" cy="6292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CB7362C0-A31F-000F-D888-94322CE8F56E}"/>
              </a:ext>
            </a:extLst>
          </p:cNvPr>
          <p:cNvCxnSpPr>
            <a:cxnSpLocks/>
            <a:stCxn id="106" idx="4"/>
            <a:endCxn id="71" idx="0"/>
          </p:cNvCxnSpPr>
          <p:nvPr/>
        </p:nvCxnSpPr>
        <p:spPr>
          <a:xfrm>
            <a:off x="11565952" y="4575235"/>
            <a:ext cx="22965" cy="6292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C4E3828E-97A8-0224-59BD-EB419A6F1D6C}"/>
              </a:ext>
            </a:extLst>
          </p:cNvPr>
          <p:cNvCxnSpPr>
            <a:cxnSpLocks/>
            <a:stCxn id="105" idx="4"/>
            <a:endCxn id="69" idx="0"/>
          </p:cNvCxnSpPr>
          <p:nvPr/>
        </p:nvCxnSpPr>
        <p:spPr>
          <a:xfrm>
            <a:off x="11335895" y="4785864"/>
            <a:ext cx="26541" cy="2140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C82396C1-6ACD-9A08-D200-82087DEFD74E}"/>
              </a:ext>
            </a:extLst>
          </p:cNvPr>
          <p:cNvCxnSpPr>
            <a:cxnSpLocks/>
            <a:stCxn id="71" idx="4"/>
            <a:endCxn id="78" idx="0"/>
          </p:cNvCxnSpPr>
          <p:nvPr/>
        </p:nvCxnSpPr>
        <p:spPr>
          <a:xfrm flipH="1">
            <a:off x="11585340" y="5270164"/>
            <a:ext cx="3577" cy="623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4800611D-4B88-ADC9-7F88-3705794E5BDF}"/>
              </a:ext>
            </a:extLst>
          </p:cNvPr>
          <p:cNvCxnSpPr>
            <a:cxnSpLocks/>
            <a:stCxn id="72" idx="4"/>
            <a:endCxn id="79" idx="0"/>
          </p:cNvCxnSpPr>
          <p:nvPr/>
        </p:nvCxnSpPr>
        <p:spPr>
          <a:xfrm flipH="1">
            <a:off x="11142167" y="5273435"/>
            <a:ext cx="3577" cy="623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AA94A3DF-C7F8-326C-7F49-38E85EDA9CF4}"/>
              </a:ext>
            </a:extLst>
          </p:cNvPr>
          <p:cNvCxnSpPr>
            <a:stCxn id="70" idx="4"/>
            <a:endCxn id="76" idx="0"/>
          </p:cNvCxnSpPr>
          <p:nvPr/>
        </p:nvCxnSpPr>
        <p:spPr>
          <a:xfrm flipH="1">
            <a:off x="11358859" y="5480793"/>
            <a:ext cx="1" cy="2086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4" name="Arrow: Down 203">
            <a:extLst>
              <a:ext uri="{FF2B5EF4-FFF2-40B4-BE49-F238E27FC236}">
                <a16:creationId xmlns:a16="http://schemas.microsoft.com/office/drawing/2014/main" id="{63E21C81-AE47-D7DB-C009-CF40FFE421B2}"/>
              </a:ext>
            </a:extLst>
          </p:cNvPr>
          <p:cNvSpPr/>
          <p:nvPr/>
        </p:nvSpPr>
        <p:spPr>
          <a:xfrm>
            <a:off x="673408" y="66425"/>
            <a:ext cx="188036" cy="292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Arrow: Down 204">
            <a:extLst>
              <a:ext uri="{FF2B5EF4-FFF2-40B4-BE49-F238E27FC236}">
                <a16:creationId xmlns:a16="http://schemas.microsoft.com/office/drawing/2014/main" id="{57B0D643-6CB8-9092-BC49-4949E7AB17B9}"/>
              </a:ext>
            </a:extLst>
          </p:cNvPr>
          <p:cNvSpPr/>
          <p:nvPr/>
        </p:nvSpPr>
        <p:spPr>
          <a:xfrm rot="10800000">
            <a:off x="11269733" y="6300553"/>
            <a:ext cx="188036" cy="292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6B29783C-2B16-2614-FCA8-AE57988DB221}"/>
              </a:ext>
            </a:extLst>
          </p:cNvPr>
          <p:cNvSpPr/>
          <p:nvPr/>
        </p:nvSpPr>
        <p:spPr>
          <a:xfrm>
            <a:off x="4288661" y="4300925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2260C8BE-C301-979A-C8B9-6A79D84274AC}"/>
              </a:ext>
            </a:extLst>
          </p:cNvPr>
          <p:cNvSpPr/>
          <p:nvPr/>
        </p:nvSpPr>
        <p:spPr>
          <a:xfrm>
            <a:off x="4288156" y="4620126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2D742368-4027-5521-B8A2-73084C8DBFEB}"/>
              </a:ext>
            </a:extLst>
          </p:cNvPr>
          <p:cNvSpPr/>
          <p:nvPr/>
        </p:nvSpPr>
        <p:spPr>
          <a:xfrm>
            <a:off x="4612858" y="4620126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BE9EA3B2-DA9F-4F98-7FF4-E7E33C84A410}"/>
              </a:ext>
            </a:extLst>
          </p:cNvPr>
          <p:cNvSpPr/>
          <p:nvPr/>
        </p:nvSpPr>
        <p:spPr>
          <a:xfrm>
            <a:off x="4610802" y="4304735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49AA4BFE-16DE-D660-59FC-DB3B93F738A6}"/>
              </a:ext>
            </a:extLst>
          </p:cNvPr>
          <p:cNvSpPr/>
          <p:nvPr/>
        </p:nvSpPr>
        <p:spPr>
          <a:xfrm>
            <a:off x="5628916" y="4300925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5B1CA6BF-E148-264D-3817-008CF9EC0B92}"/>
              </a:ext>
            </a:extLst>
          </p:cNvPr>
          <p:cNvSpPr/>
          <p:nvPr/>
        </p:nvSpPr>
        <p:spPr>
          <a:xfrm>
            <a:off x="5628411" y="4620126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D8C6BB86-F107-4CA5-CA45-5E92363E48F6}"/>
              </a:ext>
            </a:extLst>
          </p:cNvPr>
          <p:cNvSpPr/>
          <p:nvPr/>
        </p:nvSpPr>
        <p:spPr>
          <a:xfrm>
            <a:off x="5953113" y="4620126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3F72999A-B6BE-9577-A930-4F82555A2ADB}"/>
              </a:ext>
            </a:extLst>
          </p:cNvPr>
          <p:cNvSpPr/>
          <p:nvPr/>
        </p:nvSpPr>
        <p:spPr>
          <a:xfrm>
            <a:off x="5951057" y="4304735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B8EBB6FD-8CC4-CF9D-DE0A-F9880703514E}"/>
              </a:ext>
            </a:extLst>
          </p:cNvPr>
          <p:cNvSpPr/>
          <p:nvPr/>
        </p:nvSpPr>
        <p:spPr>
          <a:xfrm>
            <a:off x="5634704" y="5393794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9F28C26F-EB4A-047F-13C1-96C8FB40BB34}"/>
              </a:ext>
            </a:extLst>
          </p:cNvPr>
          <p:cNvSpPr/>
          <p:nvPr/>
        </p:nvSpPr>
        <p:spPr>
          <a:xfrm>
            <a:off x="5634199" y="5712995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DC721B07-125B-1169-3BB1-C47E4EE95943}"/>
              </a:ext>
            </a:extLst>
          </p:cNvPr>
          <p:cNvSpPr/>
          <p:nvPr/>
        </p:nvSpPr>
        <p:spPr>
          <a:xfrm>
            <a:off x="5958901" y="5712995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F6EBDCA4-43AD-07D3-AD57-D969752681CC}"/>
              </a:ext>
            </a:extLst>
          </p:cNvPr>
          <p:cNvSpPr/>
          <p:nvPr/>
        </p:nvSpPr>
        <p:spPr>
          <a:xfrm>
            <a:off x="5956845" y="5397604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65F98BF7-BE7D-5A60-F9A6-B3A9C66033DD}"/>
              </a:ext>
            </a:extLst>
          </p:cNvPr>
          <p:cNvSpPr/>
          <p:nvPr/>
        </p:nvSpPr>
        <p:spPr>
          <a:xfrm>
            <a:off x="5607182" y="3217196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D4A94D2D-1A5F-18CA-777C-F0DB00408F9D}"/>
              </a:ext>
            </a:extLst>
          </p:cNvPr>
          <p:cNvSpPr/>
          <p:nvPr/>
        </p:nvSpPr>
        <p:spPr>
          <a:xfrm>
            <a:off x="5606677" y="3536397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5BC480A5-EFD7-0D17-0B13-D70CEB4FEC82}"/>
              </a:ext>
            </a:extLst>
          </p:cNvPr>
          <p:cNvSpPr/>
          <p:nvPr/>
        </p:nvSpPr>
        <p:spPr>
          <a:xfrm>
            <a:off x="5931379" y="3536397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6568F1DD-F99A-705F-EA43-8156E113E1A8}"/>
              </a:ext>
            </a:extLst>
          </p:cNvPr>
          <p:cNvSpPr/>
          <p:nvPr/>
        </p:nvSpPr>
        <p:spPr>
          <a:xfrm>
            <a:off x="5929323" y="3221006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601C6BD0-4941-3CD5-3851-EF9A04B4B822}"/>
              </a:ext>
            </a:extLst>
          </p:cNvPr>
          <p:cNvSpPr/>
          <p:nvPr/>
        </p:nvSpPr>
        <p:spPr>
          <a:xfrm>
            <a:off x="6863543" y="3693330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31958143-D8F3-F7AB-0FA4-616B6067CAB1}"/>
              </a:ext>
            </a:extLst>
          </p:cNvPr>
          <p:cNvSpPr/>
          <p:nvPr/>
        </p:nvSpPr>
        <p:spPr>
          <a:xfrm>
            <a:off x="6863038" y="4012531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>
            <a:extLst>
              <a:ext uri="{FF2B5EF4-FFF2-40B4-BE49-F238E27FC236}">
                <a16:creationId xmlns:a16="http://schemas.microsoft.com/office/drawing/2014/main" id="{9530BF37-11AF-C33A-7E2D-6E04A3782135}"/>
              </a:ext>
            </a:extLst>
          </p:cNvPr>
          <p:cNvSpPr/>
          <p:nvPr/>
        </p:nvSpPr>
        <p:spPr>
          <a:xfrm>
            <a:off x="7187740" y="4012531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1D7704B7-F6B9-82CF-BB2C-382D3E121D9B}"/>
              </a:ext>
            </a:extLst>
          </p:cNvPr>
          <p:cNvSpPr/>
          <p:nvPr/>
        </p:nvSpPr>
        <p:spPr>
          <a:xfrm>
            <a:off x="7185684" y="3697140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>
            <a:extLst>
              <a:ext uri="{FF2B5EF4-FFF2-40B4-BE49-F238E27FC236}">
                <a16:creationId xmlns:a16="http://schemas.microsoft.com/office/drawing/2014/main" id="{E228E46E-869D-5156-F04C-9E7ACD2EDA20}"/>
              </a:ext>
            </a:extLst>
          </p:cNvPr>
          <p:cNvSpPr/>
          <p:nvPr/>
        </p:nvSpPr>
        <p:spPr>
          <a:xfrm>
            <a:off x="6850985" y="4784734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C6F52F14-0DBD-DA1A-41C9-5E28A62BBA45}"/>
              </a:ext>
            </a:extLst>
          </p:cNvPr>
          <p:cNvSpPr/>
          <p:nvPr/>
        </p:nvSpPr>
        <p:spPr>
          <a:xfrm>
            <a:off x="6850480" y="5103935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D39632A1-25E1-DBFD-800D-A5F07FAE312E}"/>
              </a:ext>
            </a:extLst>
          </p:cNvPr>
          <p:cNvSpPr/>
          <p:nvPr/>
        </p:nvSpPr>
        <p:spPr>
          <a:xfrm>
            <a:off x="7175182" y="5103935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BCE90313-6D95-C80A-35DB-FA27BCD0EC67}"/>
              </a:ext>
            </a:extLst>
          </p:cNvPr>
          <p:cNvSpPr/>
          <p:nvPr/>
        </p:nvSpPr>
        <p:spPr>
          <a:xfrm>
            <a:off x="7173126" y="4788544"/>
            <a:ext cx="45719" cy="5447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9976D023-E8B5-1D67-A36E-BCD8A32EBBA5}"/>
              </a:ext>
            </a:extLst>
          </p:cNvPr>
          <p:cNvSpPr/>
          <p:nvPr/>
        </p:nvSpPr>
        <p:spPr>
          <a:xfrm>
            <a:off x="3955060" y="439997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CD084EB9-FCB2-8B64-78AA-D2C0AEA723B0}"/>
              </a:ext>
            </a:extLst>
          </p:cNvPr>
          <p:cNvSpPr/>
          <p:nvPr/>
        </p:nvSpPr>
        <p:spPr>
          <a:xfrm>
            <a:off x="3957623" y="452951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452E7E8C-A6C8-C4EE-E710-2E833C23DC74}"/>
              </a:ext>
            </a:extLst>
          </p:cNvPr>
          <p:cNvSpPr/>
          <p:nvPr/>
        </p:nvSpPr>
        <p:spPr>
          <a:xfrm>
            <a:off x="5371298" y="433253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85306B3A-CC63-723A-3567-B317FB35E11D}"/>
              </a:ext>
            </a:extLst>
          </p:cNvPr>
          <p:cNvSpPr/>
          <p:nvPr/>
        </p:nvSpPr>
        <p:spPr>
          <a:xfrm>
            <a:off x="5373861" y="446207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794FD2C4-0571-DA44-DF83-ABCD8CB53B38}"/>
              </a:ext>
            </a:extLst>
          </p:cNvPr>
          <p:cNvSpPr/>
          <p:nvPr/>
        </p:nvSpPr>
        <p:spPr>
          <a:xfrm>
            <a:off x="5368947" y="332593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5DAD4F48-5EBD-51E2-7365-FE90F8BA9B97}"/>
              </a:ext>
            </a:extLst>
          </p:cNvPr>
          <p:cNvSpPr/>
          <p:nvPr/>
        </p:nvSpPr>
        <p:spPr>
          <a:xfrm>
            <a:off x="5371510" y="3455471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31E4EA4A-E997-95BB-896F-617439F31498}"/>
              </a:ext>
            </a:extLst>
          </p:cNvPr>
          <p:cNvSpPr/>
          <p:nvPr/>
        </p:nvSpPr>
        <p:spPr>
          <a:xfrm>
            <a:off x="6540849" y="379083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DE5A5F54-3996-C715-51B8-66726D38FC85}"/>
              </a:ext>
            </a:extLst>
          </p:cNvPr>
          <p:cNvSpPr/>
          <p:nvPr/>
        </p:nvSpPr>
        <p:spPr>
          <a:xfrm>
            <a:off x="6543412" y="392037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6D3CA198-F0EB-79BC-2821-B56750B8CAA0}"/>
              </a:ext>
            </a:extLst>
          </p:cNvPr>
          <p:cNvSpPr/>
          <p:nvPr/>
        </p:nvSpPr>
        <p:spPr>
          <a:xfrm>
            <a:off x="6563022" y="488397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DF5AE360-2D3E-25C4-5750-30EBB5BA6B4A}"/>
              </a:ext>
            </a:extLst>
          </p:cNvPr>
          <p:cNvSpPr/>
          <p:nvPr/>
        </p:nvSpPr>
        <p:spPr>
          <a:xfrm>
            <a:off x="6565585" y="5013515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94EAE10C-C05D-99B3-DE76-CF62071CD8DC}"/>
              </a:ext>
            </a:extLst>
          </p:cNvPr>
          <p:cNvSpPr/>
          <p:nvPr/>
        </p:nvSpPr>
        <p:spPr>
          <a:xfrm>
            <a:off x="5294357" y="550219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FE88F6BA-B06C-C1BC-23B1-C40B8E8DE3F7}"/>
              </a:ext>
            </a:extLst>
          </p:cNvPr>
          <p:cNvSpPr/>
          <p:nvPr/>
        </p:nvSpPr>
        <p:spPr>
          <a:xfrm>
            <a:off x="5296920" y="563173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F698E141-21C1-3CA3-9D5D-94B6EACF7488}"/>
              </a:ext>
            </a:extLst>
          </p:cNvPr>
          <p:cNvSpPr/>
          <p:nvPr/>
        </p:nvSpPr>
        <p:spPr>
          <a:xfrm>
            <a:off x="4833345" y="439997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9C98B1E6-457C-57F0-35C4-7658D2698A79}"/>
              </a:ext>
            </a:extLst>
          </p:cNvPr>
          <p:cNvSpPr/>
          <p:nvPr/>
        </p:nvSpPr>
        <p:spPr>
          <a:xfrm>
            <a:off x="5216986" y="439997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9424CA9B-8D64-0FDC-E2C2-EE253372D588}"/>
              </a:ext>
            </a:extLst>
          </p:cNvPr>
          <p:cNvSpPr/>
          <p:nvPr/>
        </p:nvSpPr>
        <p:spPr>
          <a:xfrm>
            <a:off x="6343313" y="439997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8DA29FE8-E827-E59C-7B6A-2BD91BF74CE6}"/>
              </a:ext>
            </a:extLst>
          </p:cNvPr>
          <p:cNvSpPr/>
          <p:nvPr/>
        </p:nvSpPr>
        <p:spPr>
          <a:xfrm>
            <a:off x="6719092" y="439997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3BF460DD-93A1-53C9-3B2D-32E27550C795}"/>
              </a:ext>
            </a:extLst>
          </p:cNvPr>
          <p:cNvSpPr/>
          <p:nvPr/>
        </p:nvSpPr>
        <p:spPr>
          <a:xfrm>
            <a:off x="6348075" y="324922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E1BF07B8-4C52-EBBD-84CA-2770D5B43CAE}"/>
              </a:ext>
            </a:extLst>
          </p:cNvPr>
          <p:cNvSpPr/>
          <p:nvPr/>
        </p:nvSpPr>
        <p:spPr>
          <a:xfrm>
            <a:off x="6709767" y="3252866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F0C41B49-881B-EDDC-D1ED-5D686A5B298A}"/>
              </a:ext>
            </a:extLst>
          </p:cNvPr>
          <p:cNvSpPr/>
          <p:nvPr/>
        </p:nvSpPr>
        <p:spPr>
          <a:xfrm>
            <a:off x="6719092" y="548359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9CCD873D-7ED4-0353-3AB8-8CDD78086298}"/>
              </a:ext>
            </a:extLst>
          </p:cNvPr>
          <p:cNvSpPr/>
          <p:nvPr/>
        </p:nvSpPr>
        <p:spPr>
          <a:xfrm>
            <a:off x="6343313" y="549278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4682B8E6-FAB1-83C0-9B2B-566A32FABFB5}"/>
              </a:ext>
            </a:extLst>
          </p:cNvPr>
          <p:cNvSpPr/>
          <p:nvPr/>
        </p:nvSpPr>
        <p:spPr>
          <a:xfrm>
            <a:off x="7929861" y="495019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55C428B8-3EDD-BF31-079F-45D0B0AE2A94}"/>
              </a:ext>
            </a:extLst>
          </p:cNvPr>
          <p:cNvSpPr/>
          <p:nvPr/>
        </p:nvSpPr>
        <p:spPr>
          <a:xfrm>
            <a:off x="8294972" y="495019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8084E4D7-E75B-4A33-F623-B6A256980575}"/>
              </a:ext>
            </a:extLst>
          </p:cNvPr>
          <p:cNvSpPr/>
          <p:nvPr/>
        </p:nvSpPr>
        <p:spPr>
          <a:xfrm>
            <a:off x="7929861" y="381789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4C449CD3-5A0C-E53D-2271-2378591EFE70}"/>
              </a:ext>
            </a:extLst>
          </p:cNvPr>
          <p:cNvSpPr/>
          <p:nvPr/>
        </p:nvSpPr>
        <p:spPr>
          <a:xfrm>
            <a:off x="8306982" y="3815214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24223585-730A-8843-A20F-700397306750}"/>
              </a:ext>
            </a:extLst>
          </p:cNvPr>
          <p:cNvCxnSpPr>
            <a:stCxn id="232" idx="6"/>
            <a:endCxn id="208" idx="2"/>
          </p:cNvCxnSpPr>
          <p:nvPr/>
        </p:nvCxnSpPr>
        <p:spPr>
          <a:xfrm flipV="1">
            <a:off x="4000779" y="4328160"/>
            <a:ext cx="287882" cy="9467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Connector 260">
            <a:extLst>
              <a:ext uri="{FF2B5EF4-FFF2-40B4-BE49-F238E27FC236}">
                <a16:creationId xmlns:a16="http://schemas.microsoft.com/office/drawing/2014/main" id="{A7B2D63F-9E08-609F-67F0-84351ED25136}"/>
              </a:ext>
            </a:extLst>
          </p:cNvPr>
          <p:cNvCxnSpPr>
            <a:stCxn id="233" idx="6"/>
            <a:endCxn id="209" idx="6"/>
          </p:cNvCxnSpPr>
          <p:nvPr/>
        </p:nvCxnSpPr>
        <p:spPr>
          <a:xfrm>
            <a:off x="4003342" y="4552376"/>
            <a:ext cx="284814" cy="949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8184C42E-1703-6BF0-A2B1-CC19F1BE0C62}"/>
              </a:ext>
            </a:extLst>
          </p:cNvPr>
          <p:cNvCxnSpPr>
            <a:stCxn id="211" idx="6"/>
            <a:endCxn id="244" idx="2"/>
          </p:cNvCxnSpPr>
          <p:nvPr/>
        </p:nvCxnSpPr>
        <p:spPr>
          <a:xfrm>
            <a:off x="4656521" y="4331970"/>
            <a:ext cx="176824" cy="908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6723E1FD-8BDD-A96D-0CBC-09A282D79818}"/>
              </a:ext>
            </a:extLst>
          </p:cNvPr>
          <p:cNvCxnSpPr>
            <a:stCxn id="242" idx="6"/>
            <a:endCxn id="216" idx="2"/>
          </p:cNvCxnSpPr>
          <p:nvPr/>
        </p:nvCxnSpPr>
        <p:spPr>
          <a:xfrm flipV="1">
            <a:off x="5340076" y="5421029"/>
            <a:ext cx="294628" cy="1040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1481D9ED-D3D5-DA5E-AA69-1259DD2DA277}"/>
              </a:ext>
            </a:extLst>
          </p:cNvPr>
          <p:cNvCxnSpPr>
            <a:stCxn id="243" idx="6"/>
            <a:endCxn id="8" idx="3"/>
          </p:cNvCxnSpPr>
          <p:nvPr/>
        </p:nvCxnSpPr>
        <p:spPr>
          <a:xfrm>
            <a:off x="5342639" y="5654597"/>
            <a:ext cx="291560" cy="856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3338532F-0FE4-8CE4-5AD6-721293827E5E}"/>
              </a:ext>
            </a:extLst>
          </p:cNvPr>
          <p:cNvCxnSpPr>
            <a:stCxn id="219" idx="5"/>
            <a:endCxn id="251" idx="2"/>
          </p:cNvCxnSpPr>
          <p:nvPr/>
        </p:nvCxnSpPr>
        <p:spPr>
          <a:xfrm>
            <a:off x="5995869" y="5444097"/>
            <a:ext cx="347444" cy="715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B49570B8-C77C-AE51-9773-37394A9E444C}"/>
              </a:ext>
            </a:extLst>
          </p:cNvPr>
          <p:cNvCxnSpPr>
            <a:stCxn id="234" idx="6"/>
            <a:endCxn id="212" idx="2"/>
          </p:cNvCxnSpPr>
          <p:nvPr/>
        </p:nvCxnSpPr>
        <p:spPr>
          <a:xfrm flipV="1">
            <a:off x="5417017" y="4328160"/>
            <a:ext cx="211899" cy="272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2618F225-98E5-51F3-376E-07FF73C4B48D}"/>
              </a:ext>
            </a:extLst>
          </p:cNvPr>
          <p:cNvCxnSpPr>
            <a:stCxn id="235" idx="5"/>
            <a:endCxn id="213" idx="2"/>
          </p:cNvCxnSpPr>
          <p:nvPr/>
        </p:nvCxnSpPr>
        <p:spPr>
          <a:xfrm>
            <a:off x="5412885" y="4501099"/>
            <a:ext cx="215526" cy="1462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F2B1EB4A-2FE2-83AD-6D2C-A110E548BFFA}"/>
              </a:ext>
            </a:extLst>
          </p:cNvPr>
          <p:cNvCxnSpPr>
            <a:stCxn id="215" idx="6"/>
            <a:endCxn id="246" idx="2"/>
          </p:cNvCxnSpPr>
          <p:nvPr/>
        </p:nvCxnSpPr>
        <p:spPr>
          <a:xfrm>
            <a:off x="5996776" y="4331970"/>
            <a:ext cx="346537" cy="908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A509B226-87A2-A260-5834-E27A7D20A559}"/>
              </a:ext>
            </a:extLst>
          </p:cNvPr>
          <p:cNvCxnSpPr>
            <a:stCxn id="236" idx="6"/>
            <a:endCxn id="220" idx="2"/>
          </p:cNvCxnSpPr>
          <p:nvPr/>
        </p:nvCxnSpPr>
        <p:spPr>
          <a:xfrm flipV="1">
            <a:off x="5414666" y="3244431"/>
            <a:ext cx="192516" cy="10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DEE2E5FD-66D9-67AD-053E-7F64B14FA62C}"/>
              </a:ext>
            </a:extLst>
          </p:cNvPr>
          <p:cNvCxnSpPr>
            <a:stCxn id="237" idx="6"/>
            <a:endCxn id="221" idx="2"/>
          </p:cNvCxnSpPr>
          <p:nvPr/>
        </p:nvCxnSpPr>
        <p:spPr>
          <a:xfrm>
            <a:off x="5417229" y="3478331"/>
            <a:ext cx="189448" cy="853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E88D99BC-84F3-1936-E13C-5E5541ED2D16}"/>
              </a:ext>
            </a:extLst>
          </p:cNvPr>
          <p:cNvCxnSpPr>
            <a:stCxn id="223" idx="6"/>
            <a:endCxn id="248" idx="2"/>
          </p:cNvCxnSpPr>
          <p:nvPr/>
        </p:nvCxnSpPr>
        <p:spPr>
          <a:xfrm>
            <a:off x="5975042" y="3248241"/>
            <a:ext cx="373033" cy="238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DCE63F76-86D0-332A-D302-C6B2A95D2A61}"/>
              </a:ext>
            </a:extLst>
          </p:cNvPr>
          <p:cNvCxnSpPr>
            <a:stCxn id="238" idx="6"/>
            <a:endCxn id="224" idx="2"/>
          </p:cNvCxnSpPr>
          <p:nvPr/>
        </p:nvCxnSpPr>
        <p:spPr>
          <a:xfrm flipV="1">
            <a:off x="6586568" y="3720565"/>
            <a:ext cx="276975" cy="931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07343523-7976-2044-66B0-E920F606A4C8}"/>
              </a:ext>
            </a:extLst>
          </p:cNvPr>
          <p:cNvCxnSpPr>
            <a:stCxn id="239" idx="6"/>
            <a:endCxn id="225" idx="2"/>
          </p:cNvCxnSpPr>
          <p:nvPr/>
        </p:nvCxnSpPr>
        <p:spPr>
          <a:xfrm>
            <a:off x="6589131" y="3943233"/>
            <a:ext cx="273907" cy="965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37DCB66F-6D9D-174B-1E09-0EF4FFE82D97}"/>
              </a:ext>
            </a:extLst>
          </p:cNvPr>
          <p:cNvCxnSpPr>
            <a:stCxn id="240" idx="6"/>
            <a:endCxn id="228" idx="2"/>
          </p:cNvCxnSpPr>
          <p:nvPr/>
        </p:nvCxnSpPr>
        <p:spPr>
          <a:xfrm flipV="1">
            <a:off x="6608741" y="4811969"/>
            <a:ext cx="242244" cy="948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Connector 290">
            <a:extLst>
              <a:ext uri="{FF2B5EF4-FFF2-40B4-BE49-F238E27FC236}">
                <a16:creationId xmlns:a16="http://schemas.microsoft.com/office/drawing/2014/main" id="{8E50601B-35E2-05CF-966E-D0F791D14E75}"/>
              </a:ext>
            </a:extLst>
          </p:cNvPr>
          <p:cNvCxnSpPr>
            <a:stCxn id="241" idx="6"/>
            <a:endCxn id="229" idx="2"/>
          </p:cNvCxnSpPr>
          <p:nvPr/>
        </p:nvCxnSpPr>
        <p:spPr>
          <a:xfrm>
            <a:off x="6611304" y="5036375"/>
            <a:ext cx="239176" cy="947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Straight Connector 296">
            <a:extLst>
              <a:ext uri="{FF2B5EF4-FFF2-40B4-BE49-F238E27FC236}">
                <a16:creationId xmlns:a16="http://schemas.microsoft.com/office/drawing/2014/main" id="{92DF4630-7EE4-C5B7-BE6B-684F9DC1CF08}"/>
              </a:ext>
            </a:extLst>
          </p:cNvPr>
          <p:cNvCxnSpPr>
            <a:stCxn id="227" idx="6"/>
            <a:endCxn id="254" idx="2"/>
          </p:cNvCxnSpPr>
          <p:nvPr/>
        </p:nvCxnSpPr>
        <p:spPr>
          <a:xfrm>
            <a:off x="7231403" y="3724375"/>
            <a:ext cx="698458" cy="1163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Connector 298">
            <a:extLst>
              <a:ext uri="{FF2B5EF4-FFF2-40B4-BE49-F238E27FC236}">
                <a16:creationId xmlns:a16="http://schemas.microsoft.com/office/drawing/2014/main" id="{A83DE051-FD9C-403D-CC58-E3C01067DBA6}"/>
              </a:ext>
            </a:extLst>
          </p:cNvPr>
          <p:cNvCxnSpPr>
            <a:stCxn id="231" idx="6"/>
            <a:endCxn id="252" idx="2"/>
          </p:cNvCxnSpPr>
          <p:nvPr/>
        </p:nvCxnSpPr>
        <p:spPr>
          <a:xfrm>
            <a:off x="7218845" y="4815779"/>
            <a:ext cx="711016" cy="1572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1" name="Oval 300">
            <a:extLst>
              <a:ext uri="{FF2B5EF4-FFF2-40B4-BE49-F238E27FC236}">
                <a16:creationId xmlns:a16="http://schemas.microsoft.com/office/drawing/2014/main" id="{315F406D-9ED6-6EBC-D987-6801262653B5}"/>
              </a:ext>
            </a:extLst>
          </p:cNvPr>
          <p:cNvSpPr/>
          <p:nvPr/>
        </p:nvSpPr>
        <p:spPr>
          <a:xfrm>
            <a:off x="5216986" y="558281"/>
            <a:ext cx="123090" cy="13372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Oval 302">
            <a:extLst>
              <a:ext uri="{FF2B5EF4-FFF2-40B4-BE49-F238E27FC236}">
                <a16:creationId xmlns:a16="http://schemas.microsoft.com/office/drawing/2014/main" id="{915BE562-BBE7-4D53-B3A8-F0F72D835B05}"/>
              </a:ext>
            </a:extLst>
          </p:cNvPr>
          <p:cNvSpPr/>
          <p:nvPr/>
        </p:nvSpPr>
        <p:spPr>
          <a:xfrm>
            <a:off x="5216986" y="1752021"/>
            <a:ext cx="123090" cy="133722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5" name="Connector: Elbow 304">
            <a:extLst>
              <a:ext uri="{FF2B5EF4-FFF2-40B4-BE49-F238E27FC236}">
                <a16:creationId xmlns:a16="http://schemas.microsoft.com/office/drawing/2014/main" id="{E585B3CF-0809-9F2E-7D40-C30F59C7D3C1}"/>
              </a:ext>
            </a:extLst>
          </p:cNvPr>
          <p:cNvCxnSpPr>
            <a:stCxn id="121" idx="6"/>
            <a:endCxn id="301" idx="2"/>
          </p:cNvCxnSpPr>
          <p:nvPr/>
        </p:nvCxnSpPr>
        <p:spPr>
          <a:xfrm flipV="1">
            <a:off x="4639457" y="625142"/>
            <a:ext cx="577529" cy="45129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Connector: Elbow 306">
            <a:extLst>
              <a:ext uri="{FF2B5EF4-FFF2-40B4-BE49-F238E27FC236}">
                <a16:creationId xmlns:a16="http://schemas.microsoft.com/office/drawing/2014/main" id="{97CF0938-93ED-1338-806A-629BBB4D4F3B}"/>
              </a:ext>
            </a:extLst>
          </p:cNvPr>
          <p:cNvCxnSpPr>
            <a:stCxn id="122" idx="6"/>
            <a:endCxn id="303" idx="2"/>
          </p:cNvCxnSpPr>
          <p:nvPr/>
        </p:nvCxnSpPr>
        <p:spPr>
          <a:xfrm>
            <a:off x="4639457" y="1398333"/>
            <a:ext cx="577529" cy="420549"/>
          </a:xfrm>
          <a:prstGeom prst="bentConnector3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9" name="Connector: Elbow 308">
            <a:extLst>
              <a:ext uri="{FF2B5EF4-FFF2-40B4-BE49-F238E27FC236}">
                <a16:creationId xmlns:a16="http://schemas.microsoft.com/office/drawing/2014/main" id="{674EBDEF-957D-2E59-B3B0-10D41BF933C1}"/>
              </a:ext>
            </a:extLst>
          </p:cNvPr>
          <p:cNvCxnSpPr>
            <a:cxnSpLocks/>
            <a:stCxn id="86" idx="2"/>
            <a:endCxn id="301" idx="6"/>
          </p:cNvCxnSpPr>
          <p:nvPr/>
        </p:nvCxnSpPr>
        <p:spPr>
          <a:xfrm rot="10800000">
            <a:off x="5340077" y="625142"/>
            <a:ext cx="5757999" cy="141038"/>
          </a:xfrm>
          <a:prstGeom prst="bentConnector3">
            <a:avLst>
              <a:gd name="adj1" fmla="val 4509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15" name="Connector: Elbow 314">
            <a:extLst>
              <a:ext uri="{FF2B5EF4-FFF2-40B4-BE49-F238E27FC236}">
                <a16:creationId xmlns:a16="http://schemas.microsoft.com/office/drawing/2014/main" id="{E7E6B419-2FA1-600A-6511-C6AE0E5762E0}"/>
              </a:ext>
            </a:extLst>
          </p:cNvPr>
          <p:cNvCxnSpPr>
            <a:stCxn id="85" idx="6"/>
          </p:cNvCxnSpPr>
          <p:nvPr/>
        </p:nvCxnSpPr>
        <p:spPr>
          <a:xfrm flipV="1">
            <a:off x="11610985" y="378572"/>
            <a:ext cx="92065" cy="384337"/>
          </a:xfrm>
          <a:prstGeom prst="bentConnector2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19" name="Connector: Elbow 318">
            <a:extLst>
              <a:ext uri="{FF2B5EF4-FFF2-40B4-BE49-F238E27FC236}">
                <a16:creationId xmlns:a16="http://schemas.microsoft.com/office/drawing/2014/main" id="{C802F93E-EB70-0DE8-68B6-086EEBC580E7}"/>
              </a:ext>
            </a:extLst>
          </p:cNvPr>
          <p:cNvCxnSpPr>
            <a:endCxn id="303" idx="6"/>
          </p:cNvCxnSpPr>
          <p:nvPr/>
        </p:nvCxnSpPr>
        <p:spPr>
          <a:xfrm rot="10800000" flipV="1">
            <a:off x="5340076" y="375024"/>
            <a:ext cx="6362974" cy="1443858"/>
          </a:xfrm>
          <a:prstGeom prst="bentConnector3">
            <a:avLst>
              <a:gd name="adj1" fmla="val 11678"/>
            </a:avLst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22" name="Connector: Elbow 321">
            <a:extLst>
              <a:ext uri="{FF2B5EF4-FFF2-40B4-BE49-F238E27FC236}">
                <a16:creationId xmlns:a16="http://schemas.microsoft.com/office/drawing/2014/main" id="{117CB1AB-247E-A5F1-8C02-17B4AFA0596E}"/>
              </a:ext>
            </a:extLst>
          </p:cNvPr>
          <p:cNvCxnSpPr>
            <a:cxnSpLocks/>
            <a:stCxn id="114" idx="4"/>
            <a:endCxn id="83" idx="0"/>
          </p:cNvCxnSpPr>
          <p:nvPr/>
        </p:nvCxnSpPr>
        <p:spPr>
          <a:xfrm rot="5400000" flipH="1" flipV="1">
            <a:off x="8738149" y="-1134725"/>
            <a:ext cx="951298" cy="4271675"/>
          </a:xfrm>
          <a:prstGeom prst="bentConnector5">
            <a:avLst>
              <a:gd name="adj1" fmla="val -24030"/>
              <a:gd name="adj2" fmla="val 41958"/>
              <a:gd name="adj3" fmla="val 144556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6" name="Connector: Elbow 325">
            <a:extLst>
              <a:ext uri="{FF2B5EF4-FFF2-40B4-BE49-F238E27FC236}">
                <a16:creationId xmlns:a16="http://schemas.microsoft.com/office/drawing/2014/main" id="{D45D03EE-D0E4-1179-3A92-41036AEAA2EC}"/>
              </a:ext>
            </a:extLst>
          </p:cNvPr>
          <p:cNvCxnSpPr>
            <a:cxnSpLocks/>
            <a:stCxn id="303" idx="0"/>
            <a:endCxn id="113" idx="6"/>
          </p:cNvCxnSpPr>
          <p:nvPr/>
        </p:nvCxnSpPr>
        <p:spPr>
          <a:xfrm rot="5400000" flipH="1" flipV="1">
            <a:off x="6510788" y="-212618"/>
            <a:ext cx="731520" cy="3196034"/>
          </a:xfrm>
          <a:prstGeom prst="bentConnector4">
            <a:avLst>
              <a:gd name="adj1" fmla="val 16656"/>
              <a:gd name="adj2" fmla="val 107153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31" name="Connector: Elbow 330">
            <a:extLst>
              <a:ext uri="{FF2B5EF4-FFF2-40B4-BE49-F238E27FC236}">
                <a16:creationId xmlns:a16="http://schemas.microsoft.com/office/drawing/2014/main" id="{DB0E9DDB-94F7-CF8C-0CF1-CBED4AAC17BF}"/>
              </a:ext>
            </a:extLst>
          </p:cNvPr>
          <p:cNvCxnSpPr>
            <a:cxnSpLocks/>
            <a:stCxn id="303" idx="3"/>
            <a:endCxn id="36" idx="6"/>
          </p:cNvCxnSpPr>
          <p:nvPr/>
        </p:nvCxnSpPr>
        <p:spPr>
          <a:xfrm rot="5400000" flipH="1">
            <a:off x="2536327" y="-832525"/>
            <a:ext cx="1193394" cy="4203976"/>
          </a:xfrm>
          <a:prstGeom prst="bentConnector4">
            <a:avLst>
              <a:gd name="adj1" fmla="val -19155"/>
              <a:gd name="adj2" fmla="val 87485"/>
            </a:avLst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7" name="Connector: Elbow 336">
            <a:extLst>
              <a:ext uri="{FF2B5EF4-FFF2-40B4-BE49-F238E27FC236}">
                <a16:creationId xmlns:a16="http://schemas.microsoft.com/office/drawing/2014/main" id="{780338F3-3835-99A8-9379-8ECBCF64F036}"/>
              </a:ext>
            </a:extLst>
          </p:cNvPr>
          <p:cNvCxnSpPr>
            <a:stCxn id="37" idx="2"/>
            <a:endCxn id="301" idx="0"/>
          </p:cNvCxnSpPr>
          <p:nvPr/>
        </p:nvCxnSpPr>
        <p:spPr>
          <a:xfrm rot="10800000" flipH="1">
            <a:off x="518125" y="558281"/>
            <a:ext cx="4760405" cy="117756"/>
          </a:xfrm>
          <a:prstGeom prst="bentConnector4">
            <a:avLst>
              <a:gd name="adj1" fmla="val -4802"/>
              <a:gd name="adj2" fmla="val 552971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40" name="Connector: Elbow 339">
            <a:extLst>
              <a:ext uri="{FF2B5EF4-FFF2-40B4-BE49-F238E27FC236}">
                <a16:creationId xmlns:a16="http://schemas.microsoft.com/office/drawing/2014/main" id="{0A64CCC7-FE7E-153D-301B-EEA9F5B56A56}"/>
              </a:ext>
            </a:extLst>
          </p:cNvPr>
          <p:cNvCxnSpPr>
            <a:stCxn id="118" idx="6"/>
            <a:endCxn id="301" idx="7"/>
          </p:cNvCxnSpPr>
          <p:nvPr/>
        </p:nvCxnSpPr>
        <p:spPr>
          <a:xfrm flipH="1" flipV="1">
            <a:off x="5322050" y="577864"/>
            <a:ext cx="3152515" cy="783372"/>
          </a:xfrm>
          <a:prstGeom prst="bentConnector4">
            <a:avLst>
              <a:gd name="adj1" fmla="val -10393"/>
              <a:gd name="adj2" fmla="val 131681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51" name="Connector: Elbow 350">
            <a:extLst>
              <a:ext uri="{FF2B5EF4-FFF2-40B4-BE49-F238E27FC236}">
                <a16:creationId xmlns:a16="http://schemas.microsoft.com/office/drawing/2014/main" id="{F47EEE05-37F5-3F3F-0308-70188674C32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502240" y="3580545"/>
            <a:ext cx="1423937" cy="1219510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9" name="Connector: Elbow 358">
            <a:extLst>
              <a:ext uri="{FF2B5EF4-FFF2-40B4-BE49-F238E27FC236}">
                <a16:creationId xmlns:a16="http://schemas.microsoft.com/office/drawing/2014/main" id="{419F0E09-2486-83F6-3E70-AD346ABD1C24}"/>
              </a:ext>
            </a:extLst>
          </p:cNvPr>
          <p:cNvCxnSpPr>
            <a:endCxn id="117" idx="4"/>
          </p:cNvCxnSpPr>
          <p:nvPr/>
        </p:nvCxnSpPr>
        <p:spPr>
          <a:xfrm rot="16200000" flipV="1">
            <a:off x="7421835" y="2099064"/>
            <a:ext cx="2019839" cy="784413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4" name="Connector: Elbow 363">
            <a:extLst>
              <a:ext uri="{FF2B5EF4-FFF2-40B4-BE49-F238E27FC236}">
                <a16:creationId xmlns:a16="http://schemas.microsoft.com/office/drawing/2014/main" id="{33E2D40C-BE77-9119-6AC2-FC7F5C10A4B4}"/>
              </a:ext>
            </a:extLst>
          </p:cNvPr>
          <p:cNvCxnSpPr>
            <a:cxnSpLocks/>
            <a:stCxn id="111" idx="0"/>
          </p:cNvCxnSpPr>
          <p:nvPr/>
        </p:nvCxnSpPr>
        <p:spPr>
          <a:xfrm rot="16200000" flipH="1" flipV="1">
            <a:off x="6440514" y="974108"/>
            <a:ext cx="1357905" cy="1208734"/>
          </a:xfrm>
          <a:prstGeom prst="bentConnector3">
            <a:avLst>
              <a:gd name="adj1" fmla="val -16835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68" name="Connector: Elbow 367">
            <a:extLst>
              <a:ext uri="{FF2B5EF4-FFF2-40B4-BE49-F238E27FC236}">
                <a16:creationId xmlns:a16="http://schemas.microsoft.com/office/drawing/2014/main" id="{98ED32DB-2F8C-6ED7-9D2C-5D57C34B064A}"/>
              </a:ext>
            </a:extLst>
          </p:cNvPr>
          <p:cNvCxnSpPr>
            <a:cxnSpLocks/>
          </p:cNvCxnSpPr>
          <p:nvPr/>
        </p:nvCxnSpPr>
        <p:spPr>
          <a:xfrm rot="16200000" flipH="1">
            <a:off x="6324550" y="2447976"/>
            <a:ext cx="1543149" cy="1162051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72" name="Connector: Elbow 371">
            <a:extLst>
              <a:ext uri="{FF2B5EF4-FFF2-40B4-BE49-F238E27FC236}">
                <a16:creationId xmlns:a16="http://schemas.microsoft.com/office/drawing/2014/main" id="{3DCB8C5A-D3FF-A3BC-6C9D-0EF65F7D2C2A}"/>
              </a:ext>
            </a:extLst>
          </p:cNvPr>
          <p:cNvCxnSpPr>
            <a:stCxn id="116" idx="4"/>
          </p:cNvCxnSpPr>
          <p:nvPr/>
        </p:nvCxnSpPr>
        <p:spPr>
          <a:xfrm rot="5400000">
            <a:off x="6052860" y="1600691"/>
            <a:ext cx="1790315" cy="1551634"/>
          </a:xfrm>
          <a:prstGeom prst="bentConnector3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74" name="Connector: Elbow 373">
            <a:extLst>
              <a:ext uri="{FF2B5EF4-FFF2-40B4-BE49-F238E27FC236}">
                <a16:creationId xmlns:a16="http://schemas.microsoft.com/office/drawing/2014/main" id="{1A191DDF-AA75-D067-C0E9-0E5744679FD6}"/>
              </a:ext>
            </a:extLst>
          </p:cNvPr>
          <p:cNvCxnSpPr>
            <a:stCxn id="112" idx="0"/>
          </p:cNvCxnSpPr>
          <p:nvPr/>
        </p:nvCxnSpPr>
        <p:spPr>
          <a:xfrm rot="16200000" flipH="1">
            <a:off x="6810590" y="2128479"/>
            <a:ext cx="3652853" cy="1194941"/>
          </a:xfrm>
          <a:prstGeom prst="bentConnector3">
            <a:avLst>
              <a:gd name="adj1" fmla="val -6258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78" name="Straight Connector 377">
            <a:extLst>
              <a:ext uri="{FF2B5EF4-FFF2-40B4-BE49-F238E27FC236}">
                <a16:creationId xmlns:a16="http://schemas.microsoft.com/office/drawing/2014/main" id="{4F60B9B6-878F-0523-F331-47CAFF5C242A}"/>
              </a:ext>
            </a:extLst>
          </p:cNvPr>
          <p:cNvCxnSpPr>
            <a:cxnSpLocks/>
          </p:cNvCxnSpPr>
          <p:nvPr/>
        </p:nvCxnSpPr>
        <p:spPr>
          <a:xfrm flipH="1">
            <a:off x="6262688" y="4552376"/>
            <a:ext cx="2967037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83" name="Straight Connector 382">
            <a:extLst>
              <a:ext uri="{FF2B5EF4-FFF2-40B4-BE49-F238E27FC236}">
                <a16:creationId xmlns:a16="http://schemas.microsoft.com/office/drawing/2014/main" id="{1A484DF2-1FB0-5BF8-CE2C-7BA03EEB0E4E}"/>
              </a:ext>
            </a:extLst>
          </p:cNvPr>
          <p:cNvCxnSpPr/>
          <p:nvPr/>
        </p:nvCxnSpPr>
        <p:spPr>
          <a:xfrm flipV="1">
            <a:off x="6262688" y="4399976"/>
            <a:ext cx="0" cy="15240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85" name="Connector: Elbow 384">
            <a:extLst>
              <a:ext uri="{FF2B5EF4-FFF2-40B4-BE49-F238E27FC236}">
                <a16:creationId xmlns:a16="http://schemas.microsoft.com/office/drawing/2014/main" id="{DA0990CE-210B-F755-35CA-705418F4A889}"/>
              </a:ext>
            </a:extLst>
          </p:cNvPr>
          <p:cNvCxnSpPr>
            <a:stCxn id="110" idx="0"/>
          </p:cNvCxnSpPr>
          <p:nvPr/>
        </p:nvCxnSpPr>
        <p:spPr>
          <a:xfrm rot="16200000" flipH="1" flipV="1">
            <a:off x="5685552" y="984278"/>
            <a:ext cx="1794720" cy="1621524"/>
          </a:xfrm>
          <a:prstGeom prst="bentConnector3">
            <a:avLst>
              <a:gd name="adj1" fmla="val -24059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94" name="Straight Connector 393">
            <a:extLst>
              <a:ext uri="{FF2B5EF4-FFF2-40B4-BE49-F238E27FC236}">
                <a16:creationId xmlns:a16="http://schemas.microsoft.com/office/drawing/2014/main" id="{D2BC104F-344F-F05F-EF87-931E0A5C5663}"/>
              </a:ext>
            </a:extLst>
          </p:cNvPr>
          <p:cNvCxnSpPr/>
          <p:nvPr/>
        </p:nvCxnSpPr>
        <p:spPr>
          <a:xfrm flipH="1">
            <a:off x="3372528" y="2705100"/>
            <a:ext cx="2393272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96" name="Straight Connector 395">
            <a:extLst>
              <a:ext uri="{FF2B5EF4-FFF2-40B4-BE49-F238E27FC236}">
                <a16:creationId xmlns:a16="http://schemas.microsoft.com/office/drawing/2014/main" id="{B36FA95C-8432-B518-B094-AFCA194BEDD6}"/>
              </a:ext>
            </a:extLst>
          </p:cNvPr>
          <p:cNvCxnSpPr/>
          <p:nvPr/>
        </p:nvCxnSpPr>
        <p:spPr>
          <a:xfrm>
            <a:off x="3372528" y="2698750"/>
            <a:ext cx="0" cy="322572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0" name="Straight Connector 399">
            <a:extLst>
              <a:ext uri="{FF2B5EF4-FFF2-40B4-BE49-F238E27FC236}">
                <a16:creationId xmlns:a16="http://schemas.microsoft.com/office/drawing/2014/main" id="{0BBEEA70-3C4A-BA50-37CC-F244F5E9E293}"/>
              </a:ext>
            </a:extLst>
          </p:cNvPr>
          <p:cNvCxnSpPr/>
          <p:nvPr/>
        </p:nvCxnSpPr>
        <p:spPr>
          <a:xfrm>
            <a:off x="3372528" y="5924477"/>
            <a:ext cx="2799672" cy="0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02" name="Straight Connector 401">
            <a:extLst>
              <a:ext uri="{FF2B5EF4-FFF2-40B4-BE49-F238E27FC236}">
                <a16:creationId xmlns:a16="http://schemas.microsoft.com/office/drawing/2014/main" id="{00122AB3-9EB3-97C5-1E6A-C7D3D2AFD230}"/>
              </a:ext>
            </a:extLst>
          </p:cNvPr>
          <p:cNvCxnSpPr/>
          <p:nvPr/>
        </p:nvCxnSpPr>
        <p:spPr>
          <a:xfrm flipV="1">
            <a:off x="6172200" y="5483593"/>
            <a:ext cx="0" cy="440884"/>
          </a:xfrm>
          <a:prstGeom prst="line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04" name="Connector: Elbow 403">
            <a:extLst>
              <a:ext uri="{FF2B5EF4-FFF2-40B4-BE49-F238E27FC236}">
                <a16:creationId xmlns:a16="http://schemas.microsoft.com/office/drawing/2014/main" id="{1B224704-231F-224D-9CDB-E1E8BFFF3C76}"/>
              </a:ext>
            </a:extLst>
          </p:cNvPr>
          <p:cNvCxnSpPr>
            <a:stCxn id="115" idx="4"/>
          </p:cNvCxnSpPr>
          <p:nvPr/>
        </p:nvCxnSpPr>
        <p:spPr>
          <a:xfrm rot="5400000">
            <a:off x="4621696" y="1606275"/>
            <a:ext cx="2898747" cy="2645210"/>
          </a:xfrm>
          <a:prstGeom prst="bentConnector3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06" name="Connector: Elbow 405">
            <a:extLst>
              <a:ext uri="{FF2B5EF4-FFF2-40B4-BE49-F238E27FC236}">
                <a16:creationId xmlns:a16="http://schemas.microsoft.com/office/drawing/2014/main" id="{B7E34BF6-B7E7-061D-7396-CC0C95BD15AC}"/>
              </a:ext>
            </a:extLst>
          </p:cNvPr>
          <p:cNvCxnSpPr>
            <a:cxnSpLocks/>
            <a:stCxn id="301" idx="4"/>
          </p:cNvCxnSpPr>
          <p:nvPr/>
        </p:nvCxnSpPr>
        <p:spPr>
          <a:xfrm rot="5400000">
            <a:off x="3466367" y="2254837"/>
            <a:ext cx="3374998" cy="249331"/>
          </a:xfrm>
          <a:prstGeom prst="bentConnector3">
            <a:avLst>
              <a:gd name="adj1" fmla="val 15851"/>
            </a:avLst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19" name="Connector: Elbow 418">
            <a:extLst>
              <a:ext uri="{FF2B5EF4-FFF2-40B4-BE49-F238E27FC236}">
                <a16:creationId xmlns:a16="http://schemas.microsoft.com/office/drawing/2014/main" id="{9802FBBB-6053-3027-D5C1-FFDB725079D8}"/>
              </a:ext>
            </a:extLst>
          </p:cNvPr>
          <p:cNvCxnSpPr>
            <a:cxnSpLocks/>
            <a:endCxn id="245" idx="6"/>
          </p:cNvCxnSpPr>
          <p:nvPr/>
        </p:nvCxnSpPr>
        <p:spPr>
          <a:xfrm rot="16200000" flipH="1">
            <a:off x="4968037" y="4128167"/>
            <a:ext cx="355833" cy="233503"/>
          </a:xfrm>
          <a:prstGeom prst="bentConnector4">
            <a:avLst>
              <a:gd name="adj1" fmla="val 46788"/>
              <a:gd name="adj2" fmla="val 105438"/>
            </a:avLst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24" name="Connector: Elbow 423">
            <a:extLst>
              <a:ext uri="{FF2B5EF4-FFF2-40B4-BE49-F238E27FC236}">
                <a16:creationId xmlns:a16="http://schemas.microsoft.com/office/drawing/2014/main" id="{212245B9-B43A-2BA7-3241-2527551390A5}"/>
              </a:ext>
            </a:extLst>
          </p:cNvPr>
          <p:cNvCxnSpPr>
            <a:cxnSpLocks/>
          </p:cNvCxnSpPr>
          <p:nvPr/>
        </p:nvCxnSpPr>
        <p:spPr>
          <a:xfrm rot="5400000">
            <a:off x="4309909" y="5231030"/>
            <a:ext cx="1776814" cy="160426"/>
          </a:xfrm>
          <a:prstGeom prst="bentConnector3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27" name="Connector: Elbow 426">
            <a:extLst>
              <a:ext uri="{FF2B5EF4-FFF2-40B4-BE49-F238E27FC236}">
                <a16:creationId xmlns:a16="http://schemas.microsoft.com/office/drawing/2014/main" id="{EE79BFBA-EDA1-D3F3-12DE-3DD4CADFF385}"/>
              </a:ext>
            </a:extLst>
          </p:cNvPr>
          <p:cNvCxnSpPr>
            <a:endCxn id="250" idx="5"/>
          </p:cNvCxnSpPr>
          <p:nvPr/>
        </p:nvCxnSpPr>
        <p:spPr>
          <a:xfrm flipV="1">
            <a:off x="5124450" y="5522617"/>
            <a:ext cx="1633666" cy="677031"/>
          </a:xfrm>
          <a:prstGeom prst="bentConnector2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29" name="Connector: Elbow 428">
            <a:extLst>
              <a:ext uri="{FF2B5EF4-FFF2-40B4-BE49-F238E27FC236}">
                <a16:creationId xmlns:a16="http://schemas.microsoft.com/office/drawing/2014/main" id="{1B042AE5-D1F8-6D98-F5A1-32022FB558CA}"/>
              </a:ext>
            </a:extLst>
          </p:cNvPr>
          <p:cNvCxnSpPr>
            <a:cxnSpLocks/>
            <a:stCxn id="250" idx="6"/>
          </p:cNvCxnSpPr>
          <p:nvPr/>
        </p:nvCxnSpPr>
        <p:spPr>
          <a:xfrm flipH="1" flipV="1">
            <a:off x="6343313" y="4964631"/>
            <a:ext cx="421498" cy="541822"/>
          </a:xfrm>
          <a:prstGeom prst="bentConnector4">
            <a:avLst>
              <a:gd name="adj1" fmla="val -12052"/>
              <a:gd name="adj2" fmla="val 52110"/>
            </a:avLst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41" name="Connector: Elbow 440">
            <a:extLst>
              <a:ext uri="{FF2B5EF4-FFF2-40B4-BE49-F238E27FC236}">
                <a16:creationId xmlns:a16="http://schemas.microsoft.com/office/drawing/2014/main" id="{7682518A-B53B-896F-7799-EF12FF7D4FC4}"/>
              </a:ext>
            </a:extLst>
          </p:cNvPr>
          <p:cNvCxnSpPr>
            <a:endCxn id="247" idx="6"/>
          </p:cNvCxnSpPr>
          <p:nvPr/>
        </p:nvCxnSpPr>
        <p:spPr>
          <a:xfrm rot="5400000" flipH="1" flipV="1">
            <a:off x="6283165" y="4482985"/>
            <a:ext cx="541795" cy="421498"/>
          </a:xfrm>
          <a:prstGeom prst="bentConnector4">
            <a:avLst>
              <a:gd name="adj1" fmla="val 47890"/>
              <a:gd name="adj2" fmla="val 118078"/>
            </a:avLst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48" name="Connector: Elbow 447">
            <a:extLst>
              <a:ext uri="{FF2B5EF4-FFF2-40B4-BE49-F238E27FC236}">
                <a16:creationId xmlns:a16="http://schemas.microsoft.com/office/drawing/2014/main" id="{62ECABCE-1649-9F86-4BFB-3A842534710C}"/>
              </a:ext>
            </a:extLst>
          </p:cNvPr>
          <p:cNvCxnSpPr>
            <a:cxnSpLocks/>
            <a:stCxn id="247" idx="2"/>
          </p:cNvCxnSpPr>
          <p:nvPr/>
        </p:nvCxnSpPr>
        <p:spPr>
          <a:xfrm rot="10800000">
            <a:off x="6096000" y="4067002"/>
            <a:ext cx="623092" cy="355835"/>
          </a:xfrm>
          <a:prstGeom prst="bentConnector3">
            <a:avLst>
              <a:gd name="adj1" fmla="val -8089"/>
            </a:avLst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54" name="Connector: Elbow 453">
            <a:extLst>
              <a:ext uri="{FF2B5EF4-FFF2-40B4-BE49-F238E27FC236}">
                <a16:creationId xmlns:a16="http://schemas.microsoft.com/office/drawing/2014/main" id="{D7E6DD12-30EB-9D01-04A7-AA35CFEE1A48}"/>
              </a:ext>
            </a:extLst>
          </p:cNvPr>
          <p:cNvCxnSpPr>
            <a:cxnSpLocks/>
            <a:endCxn id="249" idx="5"/>
          </p:cNvCxnSpPr>
          <p:nvPr/>
        </p:nvCxnSpPr>
        <p:spPr>
          <a:xfrm rot="5400000" flipH="1" flipV="1">
            <a:off x="6034840" y="3353051"/>
            <a:ext cx="775111" cy="652791"/>
          </a:xfrm>
          <a:prstGeom prst="bentConnector3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56" name="Connector: Elbow 455">
            <a:extLst>
              <a:ext uri="{FF2B5EF4-FFF2-40B4-BE49-F238E27FC236}">
                <a16:creationId xmlns:a16="http://schemas.microsoft.com/office/drawing/2014/main" id="{B4B2C131-6FD2-4825-9E13-2C480554D54E}"/>
              </a:ext>
            </a:extLst>
          </p:cNvPr>
          <p:cNvCxnSpPr>
            <a:stCxn id="249" idx="6"/>
            <a:endCxn id="255" idx="7"/>
          </p:cNvCxnSpPr>
          <p:nvPr/>
        </p:nvCxnSpPr>
        <p:spPr>
          <a:xfrm>
            <a:off x="6755486" y="3275726"/>
            <a:ext cx="1590520" cy="546183"/>
          </a:xfrm>
          <a:prstGeom prst="bentConnector2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58" name="Connector: Elbow 457">
            <a:extLst>
              <a:ext uri="{FF2B5EF4-FFF2-40B4-BE49-F238E27FC236}">
                <a16:creationId xmlns:a16="http://schemas.microsoft.com/office/drawing/2014/main" id="{67954E7E-FB77-589F-AB84-7A47251E2402}"/>
              </a:ext>
            </a:extLst>
          </p:cNvPr>
          <p:cNvCxnSpPr>
            <a:stCxn id="255" idx="2"/>
            <a:endCxn id="253" idx="6"/>
          </p:cNvCxnSpPr>
          <p:nvPr/>
        </p:nvCxnSpPr>
        <p:spPr>
          <a:xfrm rot="10800000" flipH="1" flipV="1">
            <a:off x="8306981" y="3838074"/>
            <a:ext cx="33709" cy="1134980"/>
          </a:xfrm>
          <a:prstGeom prst="bentConnector5">
            <a:avLst>
              <a:gd name="adj1" fmla="val 1073749"/>
              <a:gd name="adj2" fmla="val 50560"/>
              <a:gd name="adj3" fmla="val 1079560"/>
            </a:avLst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471" name="Connector: Elbow 470">
            <a:extLst>
              <a:ext uri="{FF2B5EF4-FFF2-40B4-BE49-F238E27FC236}">
                <a16:creationId xmlns:a16="http://schemas.microsoft.com/office/drawing/2014/main" id="{C8AC9137-CACA-7A9E-D60F-FD0865FCBE4E}"/>
              </a:ext>
            </a:extLst>
          </p:cNvPr>
          <p:cNvCxnSpPr>
            <a:stCxn id="303" idx="4"/>
          </p:cNvCxnSpPr>
          <p:nvPr/>
        </p:nvCxnSpPr>
        <p:spPr>
          <a:xfrm rot="16200000" flipH="1">
            <a:off x="4636028" y="2528245"/>
            <a:ext cx="2269163" cy="984157"/>
          </a:xfrm>
          <a:prstGeom prst="bentConnector3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73" name="Connector: Elbow 472">
            <a:extLst>
              <a:ext uri="{FF2B5EF4-FFF2-40B4-BE49-F238E27FC236}">
                <a16:creationId xmlns:a16="http://schemas.microsoft.com/office/drawing/2014/main" id="{63D9DDA6-DE33-33AA-B373-72615433FB88}"/>
              </a:ext>
            </a:extLst>
          </p:cNvPr>
          <p:cNvCxnSpPr>
            <a:cxnSpLocks/>
          </p:cNvCxnSpPr>
          <p:nvPr/>
        </p:nvCxnSpPr>
        <p:spPr>
          <a:xfrm flipV="1">
            <a:off x="6266872" y="3985557"/>
            <a:ext cx="441379" cy="159172"/>
          </a:xfrm>
          <a:prstGeom prst="bentConnector3">
            <a:avLst>
              <a:gd name="adj1" fmla="val 88844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77" name="Connector: Elbow 476">
            <a:extLst>
              <a:ext uri="{FF2B5EF4-FFF2-40B4-BE49-F238E27FC236}">
                <a16:creationId xmlns:a16="http://schemas.microsoft.com/office/drawing/2014/main" id="{BB9D8766-C17D-2D48-82B0-0E7CD4288553}"/>
              </a:ext>
            </a:extLst>
          </p:cNvPr>
          <p:cNvCxnSpPr/>
          <p:nvPr/>
        </p:nvCxnSpPr>
        <p:spPr>
          <a:xfrm rot="5400000">
            <a:off x="6148888" y="4020729"/>
            <a:ext cx="596544" cy="543865"/>
          </a:xfrm>
          <a:prstGeom prst="bentConnector3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82" name="Connector: Elbow 481">
            <a:extLst>
              <a:ext uri="{FF2B5EF4-FFF2-40B4-BE49-F238E27FC236}">
                <a16:creationId xmlns:a16="http://schemas.microsoft.com/office/drawing/2014/main" id="{D6499E39-87DE-510D-0AE0-2EC12044A369}"/>
              </a:ext>
            </a:extLst>
          </p:cNvPr>
          <p:cNvCxnSpPr>
            <a:cxnSpLocks/>
          </p:cNvCxnSpPr>
          <p:nvPr/>
        </p:nvCxnSpPr>
        <p:spPr>
          <a:xfrm rot="16200000" flipH="1">
            <a:off x="6011995" y="4742690"/>
            <a:ext cx="579559" cy="251189"/>
          </a:xfrm>
          <a:prstGeom prst="bentConnector3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84" name="Connector: Elbow 483">
            <a:extLst>
              <a:ext uri="{FF2B5EF4-FFF2-40B4-BE49-F238E27FC236}">
                <a16:creationId xmlns:a16="http://schemas.microsoft.com/office/drawing/2014/main" id="{FEA17468-BC34-00C9-97E0-7F777F18D48E}"/>
              </a:ext>
            </a:extLst>
          </p:cNvPr>
          <p:cNvCxnSpPr/>
          <p:nvPr/>
        </p:nvCxnSpPr>
        <p:spPr>
          <a:xfrm flipV="1">
            <a:off x="6440462" y="5097624"/>
            <a:ext cx="300940" cy="59697"/>
          </a:xfrm>
          <a:prstGeom prst="bentConnector3">
            <a:avLst>
              <a:gd name="adj1" fmla="val 75321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89" name="Connector: Elbow 488">
            <a:extLst>
              <a:ext uri="{FF2B5EF4-FFF2-40B4-BE49-F238E27FC236}">
                <a16:creationId xmlns:a16="http://schemas.microsoft.com/office/drawing/2014/main" id="{680E82C8-1A2B-A624-F8D5-9D6E0BD7C28E}"/>
              </a:ext>
            </a:extLst>
          </p:cNvPr>
          <p:cNvCxnSpPr>
            <a:cxnSpLocks/>
          </p:cNvCxnSpPr>
          <p:nvPr/>
        </p:nvCxnSpPr>
        <p:spPr>
          <a:xfrm rot="16200000" flipH="1">
            <a:off x="6675594" y="5153919"/>
            <a:ext cx="526206" cy="418803"/>
          </a:xfrm>
          <a:prstGeom prst="bentConnector3">
            <a:avLst>
              <a:gd name="adj1" fmla="val 50000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95" name="Connector: Elbow 494">
            <a:extLst>
              <a:ext uri="{FF2B5EF4-FFF2-40B4-BE49-F238E27FC236}">
                <a16:creationId xmlns:a16="http://schemas.microsoft.com/office/drawing/2014/main" id="{5B2798BC-C03A-84A6-4B2A-6BA510AD0785}"/>
              </a:ext>
            </a:extLst>
          </p:cNvPr>
          <p:cNvCxnSpPr>
            <a:cxnSpLocks/>
          </p:cNvCxnSpPr>
          <p:nvPr/>
        </p:nvCxnSpPr>
        <p:spPr>
          <a:xfrm rot="10800000" flipV="1">
            <a:off x="5486018" y="5626422"/>
            <a:ext cx="1653015" cy="434942"/>
          </a:xfrm>
          <a:prstGeom prst="bentConnector3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97" name="Straight Connector 496">
            <a:extLst>
              <a:ext uri="{FF2B5EF4-FFF2-40B4-BE49-F238E27FC236}">
                <a16:creationId xmlns:a16="http://schemas.microsoft.com/office/drawing/2014/main" id="{2F78AAC7-CCFA-0B3C-6F70-4589777D65F9}"/>
              </a:ext>
            </a:extLst>
          </p:cNvPr>
          <p:cNvCxnSpPr/>
          <p:nvPr/>
        </p:nvCxnSpPr>
        <p:spPr>
          <a:xfrm flipV="1">
            <a:off x="5489529" y="5702270"/>
            <a:ext cx="0" cy="359094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01" name="Connector: Elbow 500">
            <a:extLst>
              <a:ext uri="{FF2B5EF4-FFF2-40B4-BE49-F238E27FC236}">
                <a16:creationId xmlns:a16="http://schemas.microsoft.com/office/drawing/2014/main" id="{655CAC21-8C51-5333-E8D4-86A550CB2F3C}"/>
              </a:ext>
            </a:extLst>
          </p:cNvPr>
          <p:cNvCxnSpPr>
            <a:cxnSpLocks/>
          </p:cNvCxnSpPr>
          <p:nvPr/>
        </p:nvCxnSpPr>
        <p:spPr>
          <a:xfrm rot="10800000">
            <a:off x="4810183" y="5105119"/>
            <a:ext cx="675836" cy="607878"/>
          </a:xfrm>
          <a:prstGeom prst="bentConnector3">
            <a:avLst>
              <a:gd name="adj1" fmla="val 116240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12" name="Connector: Elbow 511">
            <a:extLst>
              <a:ext uri="{FF2B5EF4-FFF2-40B4-BE49-F238E27FC236}">
                <a16:creationId xmlns:a16="http://schemas.microsoft.com/office/drawing/2014/main" id="{52678BCF-B996-16EC-CF03-B462F8B99EDC}"/>
              </a:ext>
            </a:extLst>
          </p:cNvPr>
          <p:cNvCxnSpPr/>
          <p:nvPr/>
        </p:nvCxnSpPr>
        <p:spPr>
          <a:xfrm flipV="1">
            <a:off x="4815167" y="4564863"/>
            <a:ext cx="678606" cy="535354"/>
          </a:xfrm>
          <a:prstGeom prst="bentConnector3">
            <a:avLst>
              <a:gd name="adj1" fmla="val 99828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77DBB82-F285-203F-D87A-91C5FE82F932}"/>
              </a:ext>
            </a:extLst>
          </p:cNvPr>
          <p:cNvCxnSpPr/>
          <p:nvPr/>
        </p:nvCxnSpPr>
        <p:spPr>
          <a:xfrm flipH="1" flipV="1">
            <a:off x="5313947" y="4613324"/>
            <a:ext cx="179826" cy="6802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0630894-90E9-CD52-85C6-448F68EFBFEB}"/>
              </a:ext>
            </a:extLst>
          </p:cNvPr>
          <p:cNvCxnSpPr>
            <a:cxnSpLocks/>
          </p:cNvCxnSpPr>
          <p:nvPr/>
        </p:nvCxnSpPr>
        <p:spPr>
          <a:xfrm flipV="1">
            <a:off x="5310896" y="3681664"/>
            <a:ext cx="0" cy="93281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A6CF4F0F-787D-9CE5-148C-DE87E7473E5B}"/>
              </a:ext>
            </a:extLst>
          </p:cNvPr>
          <p:cNvCxnSpPr>
            <a:cxnSpLocks/>
          </p:cNvCxnSpPr>
          <p:nvPr/>
        </p:nvCxnSpPr>
        <p:spPr>
          <a:xfrm flipV="1">
            <a:off x="5294356" y="3522046"/>
            <a:ext cx="194954" cy="171284"/>
          </a:xfrm>
          <a:prstGeom prst="bentConnector3">
            <a:avLst>
              <a:gd name="adj1" fmla="val 102766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6A556010-07B8-C24E-5CCD-F60914B3365F}"/>
              </a:ext>
            </a:extLst>
          </p:cNvPr>
          <p:cNvCxnSpPr/>
          <p:nvPr/>
        </p:nvCxnSpPr>
        <p:spPr>
          <a:xfrm flipH="1" flipV="1">
            <a:off x="3624940" y="3586492"/>
            <a:ext cx="1866826" cy="16063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55" name="Straight Connector 454">
            <a:extLst>
              <a:ext uri="{FF2B5EF4-FFF2-40B4-BE49-F238E27FC236}">
                <a16:creationId xmlns:a16="http://schemas.microsoft.com/office/drawing/2014/main" id="{76B85F16-32F7-E1F5-3D48-403B99D321D7}"/>
              </a:ext>
            </a:extLst>
          </p:cNvPr>
          <p:cNvCxnSpPr/>
          <p:nvPr/>
        </p:nvCxnSpPr>
        <p:spPr>
          <a:xfrm>
            <a:off x="3624940" y="3586492"/>
            <a:ext cx="0" cy="145474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59" name="Connector: Elbow 458">
            <a:extLst>
              <a:ext uri="{FF2B5EF4-FFF2-40B4-BE49-F238E27FC236}">
                <a16:creationId xmlns:a16="http://schemas.microsoft.com/office/drawing/2014/main" id="{BD11036B-25FF-86D4-DD56-BF70C6F9CBAC}"/>
              </a:ext>
            </a:extLst>
          </p:cNvPr>
          <p:cNvCxnSpPr/>
          <p:nvPr/>
        </p:nvCxnSpPr>
        <p:spPr>
          <a:xfrm flipV="1">
            <a:off x="3617309" y="4590934"/>
            <a:ext cx="527960" cy="445910"/>
          </a:xfrm>
          <a:prstGeom prst="bentConnector3">
            <a:avLst>
              <a:gd name="adj1" fmla="val 101958"/>
            </a:avLst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61" name="TextBox 460">
            <a:extLst>
              <a:ext uri="{FF2B5EF4-FFF2-40B4-BE49-F238E27FC236}">
                <a16:creationId xmlns:a16="http://schemas.microsoft.com/office/drawing/2014/main" id="{3D2CE86C-39ED-04A8-DB80-DC1BC37362EC}"/>
              </a:ext>
            </a:extLst>
          </p:cNvPr>
          <p:cNvSpPr txBox="1"/>
          <p:nvPr/>
        </p:nvSpPr>
        <p:spPr>
          <a:xfrm>
            <a:off x="7394914" y="5399766"/>
            <a:ext cx="3217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Firul</a:t>
            </a:r>
            <a:r>
              <a:rPr lang="en-US"/>
              <a:t> </a:t>
            </a:r>
            <a:r>
              <a:rPr lang="en-US" err="1"/>
              <a:t>verde</a:t>
            </a:r>
            <a:r>
              <a:rPr lang="en-US"/>
              <a:t> </a:t>
            </a:r>
            <a:r>
              <a:rPr lang="en-US" err="1"/>
              <a:t>trece</a:t>
            </a:r>
            <a:r>
              <a:rPr lang="en-US"/>
              <a:t> </a:t>
            </a:r>
            <a:r>
              <a:rPr lang="en-US" err="1"/>
              <a:t>prin</a:t>
            </a:r>
            <a:r>
              <a:rPr lang="en-US"/>
              <a:t> </a:t>
            </a:r>
            <a:r>
              <a:rPr lang="en-US" err="1"/>
              <a:t>legatura</a:t>
            </a:r>
            <a:r>
              <a:rPr lang="en-US"/>
              <a:t> </a:t>
            </a:r>
          </a:p>
          <a:p>
            <a:r>
              <a:rPr lang="en-US" err="1"/>
              <a:t>Condensator</a:t>
            </a:r>
            <a:r>
              <a:rPr lang="en-US"/>
              <a:t>-Buton </a:t>
            </a:r>
          </a:p>
          <a:p>
            <a:r>
              <a:rPr lang="en-US" err="1"/>
              <a:t>Firul</a:t>
            </a:r>
            <a:r>
              <a:rPr lang="en-US"/>
              <a:t> </a:t>
            </a:r>
            <a:r>
              <a:rPr lang="en-US" err="1"/>
              <a:t>galben</a:t>
            </a:r>
            <a:r>
              <a:rPr lang="en-US"/>
              <a:t> </a:t>
            </a:r>
            <a:r>
              <a:rPr lang="en-US" err="1"/>
              <a:t>trece</a:t>
            </a:r>
            <a:r>
              <a:rPr lang="en-US"/>
              <a:t> </a:t>
            </a:r>
            <a:r>
              <a:rPr lang="en-US" err="1"/>
              <a:t>prin</a:t>
            </a:r>
            <a:r>
              <a:rPr lang="en-US"/>
              <a:t> </a:t>
            </a:r>
            <a:r>
              <a:rPr lang="en-US" err="1"/>
              <a:t>rezistente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273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3477436-72FA-BA50-D805-D2429B4A0CFF}"/>
              </a:ext>
            </a:extLst>
          </p:cNvPr>
          <p:cNvGrpSpPr/>
          <p:nvPr/>
        </p:nvGrpSpPr>
        <p:grpSpPr>
          <a:xfrm>
            <a:off x="2000636" y="1641581"/>
            <a:ext cx="8190727" cy="3574837"/>
            <a:chOff x="5759450" y="330200"/>
            <a:chExt cx="2197434" cy="95316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9421306-2CD8-E2BD-35B2-C2DC898783A7}"/>
                </a:ext>
              </a:extLst>
            </p:cNvPr>
            <p:cNvSpPr/>
            <p:nvPr/>
          </p:nvSpPr>
          <p:spPr>
            <a:xfrm>
              <a:off x="5759450" y="330200"/>
              <a:ext cx="2197434" cy="953168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A82D7D3-8C27-0834-7079-E5F3C701AD68}"/>
                </a:ext>
              </a:extLst>
            </p:cNvPr>
            <p:cNvSpPr/>
            <p:nvPr/>
          </p:nvSpPr>
          <p:spPr>
            <a:xfrm>
              <a:off x="5917531" y="449996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NC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110F1EE-3D23-5C67-F18A-BF1642AF2D1F}"/>
                </a:ext>
              </a:extLst>
            </p:cNvPr>
            <p:cNvSpPr/>
            <p:nvPr/>
          </p:nvSpPr>
          <p:spPr>
            <a:xfrm>
              <a:off x="6304673" y="453342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PTE1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8DDDD3A-8C95-0649-D188-3DCBB634A4D7}"/>
                </a:ext>
              </a:extLst>
            </p:cNvPr>
            <p:cNvSpPr/>
            <p:nvPr/>
          </p:nvSpPr>
          <p:spPr>
            <a:xfrm>
              <a:off x="6709530" y="455589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PTE14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2D97A74-FF2B-EE51-18F8-0ED8529A0734}"/>
                </a:ext>
              </a:extLst>
            </p:cNvPr>
            <p:cNvSpPr/>
            <p:nvPr/>
          </p:nvSpPr>
          <p:spPr>
            <a:xfrm>
              <a:off x="7096672" y="455589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PTE16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A478DF-324B-6232-EC55-5919529D8667}"/>
                </a:ext>
              </a:extLst>
            </p:cNvPr>
            <p:cNvSpPr/>
            <p:nvPr/>
          </p:nvSpPr>
          <p:spPr>
            <a:xfrm>
              <a:off x="7483726" y="455589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GND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8E1A9AD-98BD-724C-C3C0-C30F5C7851E6}"/>
                </a:ext>
              </a:extLst>
            </p:cNvPr>
            <p:cNvSpPr/>
            <p:nvPr/>
          </p:nvSpPr>
          <p:spPr>
            <a:xfrm>
              <a:off x="5917531" y="866300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PTD6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5E2EB1C-448D-0F4A-5242-9C2AD4A91A1D}"/>
                </a:ext>
              </a:extLst>
            </p:cNvPr>
            <p:cNvSpPr/>
            <p:nvPr/>
          </p:nvSpPr>
          <p:spPr>
            <a:xfrm>
              <a:off x="6304673" y="869646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PTD7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FAA91A1-BF1F-AD30-135B-975AA5F77925}"/>
                </a:ext>
              </a:extLst>
            </p:cNvPr>
            <p:cNvSpPr/>
            <p:nvPr/>
          </p:nvSpPr>
          <p:spPr>
            <a:xfrm>
              <a:off x="6709530" y="871893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PTE13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EC6B6FB-BCAE-6666-0B35-E3A51BF79D92}"/>
                </a:ext>
              </a:extLst>
            </p:cNvPr>
            <p:cNvSpPr/>
            <p:nvPr/>
          </p:nvSpPr>
          <p:spPr>
            <a:xfrm>
              <a:off x="7096672" y="871893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PTE15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FA48EF0-3AFE-2A55-2E03-BE53FF5F91FD}"/>
                </a:ext>
              </a:extLst>
            </p:cNvPr>
            <p:cNvSpPr/>
            <p:nvPr/>
          </p:nvSpPr>
          <p:spPr>
            <a:xfrm>
              <a:off x="7483726" y="871893"/>
              <a:ext cx="292770" cy="292770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NC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B40660E-7FEC-3A30-BC42-98AD2D4EE1ED}"/>
              </a:ext>
            </a:extLst>
          </p:cNvPr>
          <p:cNvSpPr txBox="1"/>
          <p:nvPr/>
        </p:nvSpPr>
        <p:spPr>
          <a:xfrm>
            <a:off x="5360031" y="3209878"/>
            <a:ext cx="1449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K144 PINS</a:t>
            </a:r>
          </a:p>
        </p:txBody>
      </p:sp>
    </p:spTree>
    <p:extLst>
      <p:ext uri="{BB962C8B-B14F-4D97-AF65-F5344CB8AC3E}">
        <p14:creationId xmlns:p14="http://schemas.microsoft.com/office/powerpoint/2010/main" val="1057950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957A9-67F4-028E-F914-DDA9C4EDD0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2BFA1F-ED81-FC42-21E7-215AC1C69A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>
                <a:latin typeface="Poppins SemiBold"/>
                <a:cs typeface="Poppins SemiBold"/>
              </a:rPr>
              <a:t>04</a:t>
            </a:r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AE4D675-E227-6204-4F8D-561F92A13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2" y="1055757"/>
            <a:ext cx="4230687" cy="2374900"/>
          </a:xfrm>
        </p:spPr>
        <p:txBody>
          <a:bodyPr/>
          <a:lstStyle/>
          <a:p>
            <a:r>
              <a:rPr lang="en-GB">
                <a:latin typeface="Poppins SemiBold"/>
                <a:cs typeface="Poppins SemiBold"/>
              </a:rPr>
              <a:t>FINAL SETUP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812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F2FF1-2594-C16C-9B75-70BCC3BC7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oup of electronic components on a table&#10;&#10;AI-generated content may be incorrect.">
            <a:extLst>
              <a:ext uri="{FF2B5EF4-FFF2-40B4-BE49-F238E27FC236}">
                <a16:creationId xmlns:a16="http://schemas.microsoft.com/office/drawing/2014/main" id="{A9FD19D0-E224-B805-9988-8240D749A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2562" y="0"/>
            <a:ext cx="5143500" cy="6858000"/>
          </a:xfrm>
          <a:prstGeom prst="rect">
            <a:avLst/>
          </a:prstGeom>
          <a:noFill/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4F012131-BDF2-5E9B-4556-1E3B68DC1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605035"/>
            <a:ext cx="2735891" cy="2108579"/>
          </a:xfrm>
        </p:spPr>
        <p:txBody>
          <a:bodyPr/>
          <a:lstStyle/>
          <a:p>
            <a:r>
              <a:rPr lang="en-US">
                <a:latin typeface="Poppins SemiBold"/>
                <a:cs typeface="Poppins SemiBold"/>
              </a:rPr>
              <a:t>FINAL SETUP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9332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531AC-B360-DDA9-1FFE-970114BF3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qr code with hearts&#10;&#10;AI-generated content may be incorrect.">
            <a:extLst>
              <a:ext uri="{FF2B5EF4-FFF2-40B4-BE49-F238E27FC236}">
                <a16:creationId xmlns:a16="http://schemas.microsoft.com/office/drawing/2014/main" id="{0C0E588A-4432-1D01-F8A0-C2F1FEBFB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406" y="68263"/>
            <a:ext cx="6264275" cy="62642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91842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9405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5F800E-E63C-26A9-373A-9529A1AC3D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0" marR="0" lvl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kern="100" dirty="0">
                <a:solidFill>
                  <a:srgbClr val="F9B500"/>
                </a:solidFill>
                <a:effectLst/>
                <a:latin typeface="+mn-lt"/>
                <a:ea typeface="DengXian"/>
                <a:cs typeface="Poppins"/>
              </a:rPr>
              <a:t>General topics</a:t>
            </a:r>
            <a:r>
              <a:rPr lang="en-US" sz="1800" b="1" kern="100" dirty="0">
                <a:effectLst/>
                <a:latin typeface="+mn-lt"/>
                <a:ea typeface="DengXian"/>
                <a:cs typeface="Poppins"/>
              </a:rPr>
              <a:t>,</a:t>
            </a:r>
            <a:r>
              <a:rPr lang="en-US" sz="1800" b="1" kern="100" dirty="0">
                <a:solidFill>
                  <a:srgbClr val="F9B500"/>
                </a:solidFill>
                <a:effectLst/>
                <a:latin typeface="+mn-lt"/>
                <a:ea typeface="DengXian"/>
                <a:cs typeface="Poppins"/>
              </a:rPr>
              <a:t> </a:t>
            </a:r>
            <a:r>
              <a:rPr lang="en-US" sz="1800" b="1" kern="100" dirty="0">
                <a:solidFill>
                  <a:srgbClr val="0EAFE0"/>
                </a:solidFill>
                <a:effectLst/>
                <a:latin typeface="+mn-lt"/>
                <a:ea typeface="DengXian"/>
                <a:cs typeface="Poppins"/>
              </a:rPr>
              <a:t>Courses</a:t>
            </a:r>
            <a:r>
              <a:rPr lang="en-US" sz="1800" kern="100" dirty="0">
                <a:effectLst/>
                <a:latin typeface="+mn-lt"/>
                <a:ea typeface="DengXian"/>
                <a:cs typeface="Poppins"/>
              </a:rPr>
              <a:t> </a:t>
            </a:r>
            <a:r>
              <a:rPr lang="en-US" sz="1800" b="1" kern="100" dirty="0">
                <a:effectLst/>
                <a:latin typeface="+mn-lt"/>
                <a:ea typeface="DengXian"/>
                <a:cs typeface="Poppins"/>
              </a:rPr>
              <a:t>&amp; </a:t>
            </a:r>
            <a:r>
              <a:rPr lang="en-US" sz="1800" b="1" kern="100" dirty="0">
                <a:solidFill>
                  <a:srgbClr val="69CA00"/>
                </a:solidFill>
                <a:effectLst/>
                <a:latin typeface="+mn-lt"/>
                <a:ea typeface="DengXian"/>
                <a:cs typeface="Poppins"/>
              </a:rPr>
              <a:t>Labs</a:t>
            </a:r>
            <a:endParaRPr lang="en-US" sz="1800" kern="100" dirty="0">
              <a:solidFill>
                <a:srgbClr val="000000"/>
              </a:solidFill>
              <a:effectLst/>
              <a:latin typeface="+mn-lt"/>
              <a:ea typeface="DengXian"/>
              <a:cs typeface="Poppins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sz="1800" kern="100">
              <a:latin typeface="+mn-lt"/>
              <a:ea typeface="DengXian" panose="02010600030101010101" pitchFamily="2" charset="-122"/>
              <a:cs typeface="Poppins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800" kern="100" dirty="0">
                <a:solidFill>
                  <a:srgbClr val="F9B500"/>
                </a:solidFill>
                <a:effectLst/>
                <a:latin typeface="+mn-lt"/>
                <a:ea typeface="DengXian"/>
                <a:cs typeface="Poppins"/>
              </a:rPr>
              <a:t>General Presentation of the Course</a:t>
            </a:r>
            <a:endParaRPr lang="en-US" sz="1800" kern="100" dirty="0">
              <a:solidFill>
                <a:srgbClr val="000000"/>
              </a:solidFill>
              <a:effectLst/>
              <a:latin typeface="+mn-lt"/>
              <a:ea typeface="DengXian"/>
              <a:cs typeface="Poppins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800" kern="100" dirty="0">
                <a:solidFill>
                  <a:srgbClr val="0EAFE0"/>
                </a:solidFill>
                <a:latin typeface="+mn-lt"/>
                <a:ea typeface="DengXian"/>
                <a:cs typeface="Poppins"/>
              </a:rPr>
              <a:t>V-Model, </a:t>
            </a:r>
            <a:r>
              <a:rPr lang="en-US" sz="1800" kern="100" dirty="0">
                <a:solidFill>
                  <a:srgbClr val="0EAFE0"/>
                </a:solidFill>
                <a:effectLst/>
                <a:latin typeface="+mn-lt"/>
                <a:ea typeface="DengXian"/>
                <a:cs typeface="Poppins"/>
              </a:rPr>
              <a:t>Requirements Engineering, Process </a:t>
            </a:r>
            <a:r>
              <a:rPr lang="en-US" sz="1800" kern="100" dirty="0">
                <a:effectLst/>
                <a:latin typeface="+mn-lt"/>
                <a:ea typeface="DengXian"/>
                <a:cs typeface="Poppins"/>
              </a:rPr>
              <a:t>| </a:t>
            </a:r>
            <a:r>
              <a:rPr lang="en-US" sz="1800" kern="100" dirty="0">
                <a:solidFill>
                  <a:srgbClr val="69CA00"/>
                </a:solidFill>
                <a:effectLst/>
                <a:latin typeface="+mn-lt"/>
                <a:ea typeface="DengXian"/>
                <a:cs typeface="Poppins"/>
              </a:rPr>
              <a:t>Understand and Create Requirements</a:t>
            </a:r>
            <a:endParaRPr lang="en-US" sz="1800" kern="100" dirty="0">
              <a:solidFill>
                <a:srgbClr val="000000"/>
              </a:solidFill>
              <a:effectLst/>
              <a:latin typeface="+mn-lt"/>
              <a:ea typeface="DengXian"/>
              <a:cs typeface="Poppins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800" kern="100" dirty="0">
                <a:solidFill>
                  <a:srgbClr val="0EAFE0"/>
                </a:solidFill>
                <a:latin typeface="+mn-lt"/>
                <a:ea typeface="DengXian"/>
                <a:cs typeface="Poppins"/>
              </a:rPr>
              <a:t>Process</a:t>
            </a:r>
            <a:r>
              <a:rPr lang="en-US" sz="1800" kern="100" dirty="0">
                <a:solidFill>
                  <a:srgbClr val="000000"/>
                </a:solidFill>
                <a:latin typeface="+mn-lt"/>
                <a:ea typeface="DengXian"/>
                <a:cs typeface="Poppins"/>
              </a:rPr>
              <a:t> | </a:t>
            </a:r>
            <a:r>
              <a:rPr lang="en-US" sz="1800" kern="100" dirty="0">
                <a:solidFill>
                  <a:srgbClr val="69CA00"/>
                </a:solidFill>
                <a:latin typeface="+mn-lt"/>
                <a:ea typeface="DengXian"/>
                <a:cs typeface="Poppins"/>
              </a:rPr>
              <a:t>Git, IDE Setup, Compile and Flash the Hello World Project</a:t>
            </a:r>
            <a:endParaRPr lang="en-US" sz="1800" kern="100" dirty="0">
              <a:solidFill>
                <a:srgbClr val="000000"/>
              </a:solidFill>
              <a:latin typeface="+mn-lt"/>
              <a:ea typeface="DengXian"/>
              <a:cs typeface="Poppins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800" kern="100" dirty="0">
                <a:solidFill>
                  <a:srgbClr val="0EAFE0"/>
                </a:solidFill>
                <a:latin typeface="+mn-lt"/>
                <a:ea typeface="DengXian"/>
                <a:cs typeface="Poppins"/>
              </a:rPr>
              <a:t>Architecture (UML)</a:t>
            </a:r>
            <a:r>
              <a:rPr lang="en-US" sz="1800" kern="100" dirty="0">
                <a:solidFill>
                  <a:srgbClr val="000000"/>
                </a:solidFill>
                <a:latin typeface="+mn-lt"/>
                <a:ea typeface="DengXian"/>
                <a:cs typeface="Poppins"/>
              </a:rPr>
              <a:t> | </a:t>
            </a:r>
            <a:r>
              <a:rPr lang="en-US" sz="1800" kern="100" dirty="0">
                <a:solidFill>
                  <a:srgbClr val="69CA00"/>
                </a:solidFill>
                <a:latin typeface="+mn-lt"/>
                <a:ea typeface="DengXian"/>
                <a:cs typeface="Poppins"/>
              </a:rPr>
              <a:t>Virtual Machine Environment Setup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800" kern="100" dirty="0">
                <a:solidFill>
                  <a:srgbClr val="0EAFE0"/>
                </a:solidFill>
                <a:effectLst/>
                <a:latin typeface="+mn-lt"/>
                <a:ea typeface="DengXian"/>
                <a:cs typeface="Poppins"/>
              </a:rPr>
              <a:t>How Hardware and Software are Linked</a:t>
            </a:r>
            <a:r>
              <a:rPr lang="en-US" sz="1800" kern="100" dirty="0">
                <a:effectLst/>
                <a:latin typeface="+mn-lt"/>
                <a:ea typeface="DengXian"/>
                <a:cs typeface="Poppins"/>
              </a:rPr>
              <a:t> | </a:t>
            </a:r>
            <a:r>
              <a:rPr lang="en-US" sz="1800" kern="100" dirty="0">
                <a:solidFill>
                  <a:srgbClr val="69CA00"/>
                </a:solidFill>
                <a:effectLst/>
                <a:latin typeface="+mn-lt"/>
                <a:ea typeface="DengXian"/>
                <a:cs typeface="Poppins"/>
              </a:rPr>
              <a:t>From Compiling to Electrical Signals and Debugging</a:t>
            </a:r>
            <a:endParaRPr lang="en-US" sz="1800" kern="100" dirty="0">
              <a:solidFill>
                <a:srgbClr val="000000"/>
              </a:solidFill>
              <a:effectLst/>
              <a:latin typeface="+mn-lt"/>
              <a:ea typeface="DengXian"/>
              <a:cs typeface="Poppins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800" kern="100" dirty="0">
                <a:solidFill>
                  <a:srgbClr val="0EAFE0"/>
                </a:solidFill>
                <a:latin typeface="+mn-lt"/>
                <a:ea typeface="DengXian"/>
                <a:cs typeface="Poppins"/>
              </a:rPr>
              <a:t>RGB </a:t>
            </a:r>
            <a:r>
              <a:rPr lang="en-US" sz="1800" kern="100" dirty="0">
                <a:latin typeface="+mn-lt"/>
                <a:ea typeface="DengXian"/>
                <a:cs typeface="Poppins"/>
              </a:rPr>
              <a:t>| </a:t>
            </a:r>
            <a:r>
              <a:rPr lang="en-US" sz="1800" kern="100" dirty="0">
                <a:solidFill>
                  <a:srgbClr val="69CA00"/>
                </a:solidFill>
                <a:latin typeface="+mn-lt"/>
                <a:ea typeface="DengXian"/>
                <a:cs typeface="Poppins"/>
              </a:rPr>
              <a:t>Hands-on Lab (no module – just the dev board)</a:t>
            </a:r>
            <a:endParaRPr lang="en-US" sz="1800" kern="100" dirty="0">
              <a:solidFill>
                <a:srgbClr val="000000"/>
              </a:solidFill>
              <a:latin typeface="+mn-lt"/>
              <a:ea typeface="DengXian"/>
              <a:cs typeface="Poppins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800" kern="100" dirty="0">
                <a:solidFill>
                  <a:srgbClr val="69CA00"/>
                </a:solidFill>
                <a:effectLst/>
                <a:latin typeface="+mn-lt"/>
                <a:ea typeface="DengXian"/>
                <a:cs typeface="Poppins"/>
              </a:rPr>
              <a:t>N</a:t>
            </a:r>
            <a:r>
              <a:rPr lang="en-US" sz="1800" kern="100" dirty="0">
                <a:solidFill>
                  <a:srgbClr val="69CA00"/>
                </a:solidFill>
                <a:latin typeface="+mn-lt"/>
                <a:ea typeface="DengXian"/>
                <a:cs typeface="Poppins"/>
              </a:rPr>
              <a:t>ode 1: Brake</a:t>
            </a:r>
            <a:endParaRPr lang="en-US" sz="1800" kern="100" dirty="0">
              <a:solidFill>
                <a:srgbClr val="000000"/>
              </a:solidFill>
              <a:latin typeface="+mn-lt"/>
              <a:ea typeface="DengXian"/>
              <a:cs typeface="Poppins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800" kern="100" dirty="0">
                <a:solidFill>
                  <a:srgbClr val="69CA00"/>
                </a:solidFill>
                <a:latin typeface="+mn-lt"/>
                <a:ea typeface="DengXian"/>
                <a:cs typeface="Poppins"/>
              </a:rPr>
              <a:t>Node 2: Lights</a:t>
            </a:r>
            <a:endParaRPr lang="en-US" sz="1800" kern="100" dirty="0">
              <a:solidFill>
                <a:srgbClr val="000000"/>
              </a:solidFill>
              <a:latin typeface="+mn-lt"/>
              <a:ea typeface="DengXian"/>
              <a:cs typeface="Poppins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buAutoNum type="arabicPeriod"/>
            </a:pPr>
            <a:r>
              <a:rPr lang="en-US" sz="1800" kern="100" dirty="0">
                <a:solidFill>
                  <a:srgbClr val="69CA00"/>
                </a:solidFill>
                <a:latin typeface="+mn-lt"/>
                <a:ea typeface="DengXian"/>
                <a:cs typeface="Poppins"/>
              </a:rPr>
              <a:t>Review and Exercises</a:t>
            </a:r>
            <a:endParaRPr lang="en-US" dirty="0"/>
          </a:p>
          <a:p>
            <a:pPr marL="0" indent="0">
              <a:lnSpc>
                <a:spcPct val="107000"/>
              </a:lnSpc>
              <a:spcBef>
                <a:spcPts val="0"/>
              </a:spcBef>
              <a:buNone/>
            </a:pPr>
            <a:endParaRPr lang="en-US" sz="1800" kern="100">
              <a:solidFill>
                <a:srgbClr val="69CA00"/>
              </a:solidFill>
              <a:latin typeface="+mn-lt"/>
              <a:ea typeface="DengXian"/>
              <a:cs typeface="Times New Roman" panose="02020603050405020304" pitchFamily="18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7DC5F9A-628F-BEBC-05EA-7DB1B0208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Course 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4585AE-8858-6B7F-2BCB-70E3B590CF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Notes and sources</a:t>
            </a:r>
          </a:p>
        </p:txBody>
      </p:sp>
    </p:spTree>
    <p:extLst>
      <p:ext uri="{BB962C8B-B14F-4D97-AF65-F5344CB8AC3E}">
        <p14:creationId xmlns:p14="http://schemas.microsoft.com/office/powerpoint/2010/main" val="3260044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0649F-3362-653F-B232-D1CA27BA51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A356B1-3E23-159F-4556-DCB401C52C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774" y="1153266"/>
            <a:ext cx="11425752" cy="466724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69545" indent="-169545"/>
            <a:endParaRPr lang="en-US" altLang="en-US" dirty="0">
              <a:latin typeface="+mn-lt"/>
            </a:endParaRPr>
          </a:p>
          <a:p>
            <a:pPr marL="169545" indent="-169545"/>
            <a:endParaRPr lang="en-US" altLang="en-US" sz="2200" dirty="0">
              <a:solidFill>
                <a:srgbClr val="FFA015"/>
              </a:solidFill>
              <a:latin typeface="+mn-lt"/>
              <a:cs typeface="Arial"/>
            </a:endParaRPr>
          </a:p>
          <a:p>
            <a:pPr marL="169545" indent="-169545"/>
            <a:endParaRPr lang="en-US" altLang="en-US">
              <a:latin typeface="+mn-lt"/>
            </a:endParaRPr>
          </a:p>
        </p:txBody>
      </p:sp>
      <p:pic>
        <p:nvPicPr>
          <p:cNvPr id="2" name="Picture 1" descr="Curious Students: Over 2,938 Royalty-Free Licensable Stock Illustrations &amp;  Drawings | Shutterstock">
            <a:extLst>
              <a:ext uri="{FF2B5EF4-FFF2-40B4-BE49-F238E27FC236}">
                <a16:creationId xmlns:a16="http://schemas.microsoft.com/office/drawing/2014/main" id="{26C23C0A-9A31-D397-6026-51C0188FFF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2959" y="1149724"/>
            <a:ext cx="4233582" cy="423358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F5DDA28-ED37-65A9-62E6-D2A025EBE6DC}"/>
              </a:ext>
            </a:extLst>
          </p:cNvPr>
          <p:cNvSpPr>
            <a:spLocks noGrp="1"/>
          </p:cNvSpPr>
          <p:nvPr/>
        </p:nvSpPr>
        <p:spPr bwMode="auto">
          <a:xfrm>
            <a:off x="394775" y="414064"/>
            <a:ext cx="11425752" cy="65404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b="1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>
                <a:latin typeface="+mj-lt"/>
              </a:rPr>
              <a:t>Exercise: RED-YELLOW-BLUE </a:t>
            </a:r>
          </a:p>
        </p:txBody>
      </p:sp>
    </p:spTree>
    <p:extLst>
      <p:ext uri="{BB962C8B-B14F-4D97-AF65-F5344CB8AC3E}">
        <p14:creationId xmlns:p14="http://schemas.microsoft.com/office/powerpoint/2010/main" val="56990899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11BE04-A707-A476-7CD8-C26BC2C960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774" y="897468"/>
            <a:ext cx="9316493" cy="5440580"/>
          </a:xfrm>
        </p:spPr>
        <p:txBody>
          <a:bodyPr vert="horz" lIns="0" tIns="0" rIns="0" bIns="0" rtlCol="0" anchor="t">
            <a:normAutofit lnSpcReduction="10000"/>
          </a:bodyPr>
          <a:lstStyle/>
          <a:p>
            <a:r>
              <a:rPr lang="en-US">
                <a:latin typeface="+mn-lt"/>
              </a:rPr>
              <a:t>The initial demo project will make the RGB LED to blink rapidly RED and GREEN colors</a:t>
            </a:r>
          </a:p>
          <a:p>
            <a:r>
              <a:rPr lang="en-US">
                <a:latin typeface="+mn-lt"/>
                <a:cs typeface="Arial"/>
              </a:rPr>
              <a:t>Scope of this exercise is to make the RGB LED to blink on RED, YELLOW and BLUE</a:t>
            </a: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  <a:p>
            <a:r>
              <a:rPr lang="en-US">
                <a:latin typeface="+mn-lt"/>
                <a:cs typeface="Arial"/>
              </a:rPr>
              <a:t> </a:t>
            </a:r>
            <a:r>
              <a:rPr lang="en-US">
                <a:solidFill>
                  <a:schemeClr val="accent2"/>
                </a:solidFill>
                <a:latin typeface="+mn-lt"/>
                <a:cs typeface="Arial"/>
              </a:rPr>
              <a:t>RGB_BLUE – PTD0</a:t>
            </a:r>
            <a:r>
              <a:rPr lang="en-US">
                <a:solidFill>
                  <a:schemeClr val="accent6">
                    <a:lumMod val="50000"/>
                    <a:lumOff val="50000"/>
                  </a:schemeClr>
                </a:solidFill>
                <a:latin typeface="+mn-lt"/>
                <a:cs typeface="Arial"/>
              </a:rPr>
              <a:t> </a:t>
            </a:r>
            <a:r>
              <a:rPr lang="en-US">
                <a:latin typeface="+mn-lt"/>
                <a:cs typeface="Arial"/>
              </a:rPr>
              <a:t>; </a:t>
            </a:r>
            <a:r>
              <a:rPr lang="en-US">
                <a:solidFill>
                  <a:srgbClr val="FF0000"/>
                </a:solidFill>
                <a:latin typeface="+mn-lt"/>
                <a:cs typeface="Arial"/>
              </a:rPr>
              <a:t>RGB_RED – PTD15 </a:t>
            </a:r>
            <a:r>
              <a:rPr lang="en-US">
                <a:latin typeface="+mn-lt"/>
                <a:cs typeface="Arial"/>
              </a:rPr>
              <a:t>; </a:t>
            </a:r>
            <a:r>
              <a:rPr lang="en-US">
                <a:solidFill>
                  <a:srgbClr val="00B050"/>
                </a:solidFill>
                <a:latin typeface="+mn-lt"/>
                <a:cs typeface="Arial"/>
              </a:rPr>
              <a:t>RGB_GREEN – PTD16</a:t>
            </a:r>
          </a:p>
          <a:p>
            <a:endParaRPr lang="en-US">
              <a:latin typeface="+mn-lt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11FB5CE-CCAE-99C2-D842-4E2FDD3ED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250" y="297391"/>
            <a:ext cx="2095500" cy="2047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9C87806-347D-3EF9-0F68-B28D70C12DB6}"/>
              </a:ext>
            </a:extLst>
          </p:cNvPr>
          <p:cNvGrpSpPr/>
          <p:nvPr/>
        </p:nvGrpSpPr>
        <p:grpSpPr>
          <a:xfrm>
            <a:off x="394773" y="2345266"/>
            <a:ext cx="10801350" cy="4306479"/>
            <a:chOff x="394773" y="2345266"/>
            <a:chExt cx="10801350" cy="430647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41E75BE-CFAB-041B-A79B-7A408E64E0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5795"/>
            <a:stretch/>
          </p:blipFill>
          <p:spPr>
            <a:xfrm>
              <a:off x="394773" y="2345266"/>
              <a:ext cx="10801350" cy="3319992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553DBFB-45D5-2FA0-A369-407A35732007}"/>
                </a:ext>
              </a:extLst>
            </p:cNvPr>
            <p:cNvSpPr txBox="1"/>
            <p:nvPr/>
          </p:nvSpPr>
          <p:spPr>
            <a:xfrm>
              <a:off x="4961466" y="6345084"/>
              <a:ext cx="1676400" cy="306661"/>
            </a:xfrm>
            <a:prstGeom prst="rect">
              <a:avLst/>
            </a:prstGeom>
            <a:noFill/>
          </p:spPr>
          <p:txBody>
            <a:bodyPr wrap="none" lIns="91440" tIns="45720" rIns="91440" rtlCol="0" anchor="t">
              <a:noAutofit/>
            </a:bodyPr>
            <a:lstStyle/>
            <a:p>
              <a:pPr algn="l">
                <a:spcBef>
                  <a:spcPts val="600"/>
                </a:spcBef>
              </a:pPr>
              <a:r>
                <a:rPr lang="en-US" sz="1700">
                  <a:latin typeface="Arial" panose="020B0604020202020204" pitchFamily="34" charset="0"/>
                  <a:cs typeface="Arial" panose="020B0604020202020204" pitchFamily="34" charset="0"/>
                </a:rPr>
                <a:t>Board pinout</a:t>
              </a:r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51DBD19B-4300-C96C-1EFD-18A30899A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775" y="122711"/>
            <a:ext cx="11425752" cy="65404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82296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9EDFE-2093-A2EA-1DD1-30F237C67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j-lt"/>
              </a:rPr>
              <a:t>Exercise: RED-YELLOW-BLUE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0F3C1C-4918-5509-4E91-B5A13D9929CC}"/>
              </a:ext>
            </a:extLst>
          </p:cNvPr>
          <p:cNvGrpSpPr/>
          <p:nvPr/>
        </p:nvGrpSpPr>
        <p:grpSpPr>
          <a:xfrm>
            <a:off x="516467" y="2029132"/>
            <a:ext cx="4482042" cy="3953601"/>
            <a:chOff x="516467" y="2029132"/>
            <a:chExt cx="4482042" cy="3953601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2DBD46A-55D0-A0EA-E065-A009F7B6B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467" y="2029132"/>
              <a:ext cx="4482042" cy="335778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E33F5BD-322D-98B6-C3C3-19E607074EC4}"/>
                </a:ext>
              </a:extLst>
            </p:cNvPr>
            <p:cNvSpPr txBox="1"/>
            <p:nvPr/>
          </p:nvSpPr>
          <p:spPr>
            <a:xfrm>
              <a:off x="2279121" y="5616601"/>
              <a:ext cx="956733" cy="366132"/>
            </a:xfrm>
            <a:prstGeom prst="rect">
              <a:avLst/>
            </a:prstGeom>
            <a:noFill/>
          </p:spPr>
          <p:txBody>
            <a:bodyPr wrap="none" lIns="91440" tIns="45720" rIns="91440" rtlCol="0" anchor="t">
              <a:noAutofit/>
            </a:bodyPr>
            <a:lstStyle/>
            <a:p>
              <a:pPr algn="l">
                <a:spcBef>
                  <a:spcPts val="600"/>
                </a:spcBef>
              </a:pPr>
              <a:r>
                <a:rPr lang="en-US" sz="1700">
                  <a:cs typeface="Arial" panose="020B0604020202020204" pitchFamily="34" charset="0"/>
                </a:rPr>
                <a:t>Before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F59C17F-A831-E999-DE7A-E6EF858BF723}"/>
              </a:ext>
            </a:extLst>
          </p:cNvPr>
          <p:cNvGrpSpPr/>
          <p:nvPr/>
        </p:nvGrpSpPr>
        <p:grpSpPr>
          <a:xfrm>
            <a:off x="5769540" y="2065865"/>
            <a:ext cx="5905993" cy="3916868"/>
            <a:chOff x="5769540" y="2065865"/>
            <a:chExt cx="5905993" cy="391686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BBBAA82-68C8-C94D-A0C5-82BCC66486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7062011" y="773394"/>
              <a:ext cx="3321051" cy="590599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0F9BC3-E84C-F1FD-E6A9-83E028C91AA8}"/>
                </a:ext>
              </a:extLst>
            </p:cNvPr>
            <p:cNvSpPr txBox="1"/>
            <p:nvPr/>
          </p:nvSpPr>
          <p:spPr>
            <a:xfrm>
              <a:off x="8244169" y="5616601"/>
              <a:ext cx="956733" cy="366132"/>
            </a:xfrm>
            <a:prstGeom prst="rect">
              <a:avLst/>
            </a:prstGeom>
            <a:noFill/>
          </p:spPr>
          <p:txBody>
            <a:bodyPr wrap="none" lIns="91440" tIns="45720" rIns="91440" rtlCol="0" anchor="t">
              <a:noAutofit/>
            </a:bodyPr>
            <a:lstStyle/>
            <a:p>
              <a:pPr algn="l">
                <a:spcBef>
                  <a:spcPts val="600"/>
                </a:spcBef>
              </a:pPr>
              <a:r>
                <a:rPr lang="en-US" sz="1700">
                  <a:cs typeface="Arial" panose="020B0604020202020204" pitchFamily="34" charset="0"/>
                </a:rPr>
                <a:t>Target result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628222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83B1DB-D92C-D356-DFE4-5F1143B7938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3246A9D-3D37-F4C3-55E3-DE76C64F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Poppins SemiBold"/>
                <a:cs typeface="Poppins SemiBold"/>
              </a:rPr>
              <a:t>REPLI-CAR NETWORK</a:t>
            </a:r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556E55E-4ADE-8499-34C0-B2E44BBE6E32}"/>
              </a:ext>
            </a:extLst>
          </p:cNvPr>
          <p:cNvGrpSpPr/>
          <p:nvPr/>
        </p:nvGrpSpPr>
        <p:grpSpPr>
          <a:xfrm>
            <a:off x="5055832" y="1660916"/>
            <a:ext cx="2080335" cy="4357498"/>
            <a:chOff x="5055832" y="1660916"/>
            <a:chExt cx="1353765" cy="3050524"/>
          </a:xfrm>
        </p:grpSpPr>
        <p:pic>
          <p:nvPicPr>
            <p:cNvPr id="186" name="Picture 185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6C2613D7-DD2A-335E-7BF2-A3556E75CA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612" r="37426"/>
            <a:stretch/>
          </p:blipFill>
          <p:spPr>
            <a:xfrm>
              <a:off x="5055832" y="1660916"/>
              <a:ext cx="1353765" cy="3050524"/>
            </a:xfrm>
            <a:prstGeom prst="rect">
              <a:avLst/>
            </a:prstGeom>
          </p:spPr>
        </p:pic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DC5FB088-DC01-E95A-D068-7A5A3920AE6C}"/>
                </a:ext>
              </a:extLst>
            </p:cNvPr>
            <p:cNvGrpSpPr/>
            <p:nvPr/>
          </p:nvGrpSpPr>
          <p:grpSpPr>
            <a:xfrm>
              <a:off x="5291162" y="2058336"/>
              <a:ext cx="968176" cy="2186941"/>
              <a:chOff x="5291166" y="2058336"/>
              <a:chExt cx="1353605" cy="3057553"/>
            </a:xfrm>
          </p:grpSpPr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7950E2BF-FC29-DF29-D6E6-9DCE0439ECF9}"/>
                  </a:ext>
                </a:extLst>
              </p:cNvPr>
              <p:cNvGrpSpPr/>
              <p:nvPr/>
            </p:nvGrpSpPr>
            <p:grpSpPr>
              <a:xfrm>
                <a:off x="5481779" y="2058336"/>
                <a:ext cx="860322" cy="1832445"/>
                <a:chOff x="5481779" y="2058336"/>
                <a:chExt cx="1202161" cy="2686663"/>
              </a:xfrm>
            </p:grpSpPr>
            <p:sp>
              <p:nvSpPr>
                <p:cNvPr id="247" name="Freeform: Shape 246">
                  <a:extLst>
                    <a:ext uri="{FF2B5EF4-FFF2-40B4-BE49-F238E27FC236}">
                      <a16:creationId xmlns:a16="http://schemas.microsoft.com/office/drawing/2014/main" id="{076D057E-E141-210F-8543-E69C0F834436}"/>
                    </a:ext>
                  </a:extLst>
                </p:cNvPr>
                <p:cNvSpPr/>
                <p:nvPr/>
              </p:nvSpPr>
              <p:spPr>
                <a:xfrm rot="5400000">
                  <a:off x="4843462" y="3336762"/>
                  <a:ext cx="2563721" cy="142685"/>
                </a:xfrm>
                <a:custGeom>
                  <a:avLst/>
                  <a:gdLst>
                    <a:gd name="connsiteX0" fmla="*/ 0 w 4026090"/>
                    <a:gd name="connsiteY0" fmla="*/ 0 h 184245"/>
                    <a:gd name="connsiteX1" fmla="*/ 668740 w 4026090"/>
                    <a:gd name="connsiteY1" fmla="*/ 0 h 184245"/>
                    <a:gd name="connsiteX2" fmla="*/ 668740 w 4026090"/>
                    <a:gd name="connsiteY2" fmla="*/ 184245 h 184245"/>
                    <a:gd name="connsiteX3" fmla="*/ 4026090 w 4026090"/>
                    <a:gd name="connsiteY3" fmla="*/ 184245 h 184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26090" h="184245">
                      <a:moveTo>
                        <a:pt x="0" y="0"/>
                      </a:moveTo>
                      <a:lnTo>
                        <a:pt x="668740" y="0"/>
                      </a:lnTo>
                      <a:lnTo>
                        <a:pt x="668740" y="184245"/>
                      </a:lnTo>
                      <a:lnTo>
                        <a:pt x="4026090" y="184245"/>
                      </a:lnTo>
                    </a:path>
                  </a:pathLst>
                </a:cu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venir Next LT Pro" panose="020B0504020202020204" pitchFamily="34" charset="0"/>
                    <a:ea typeface="+mn-ea"/>
                    <a:cs typeface="+mn-cs"/>
                  </a:endParaRPr>
                </a:p>
              </p:txBody>
            </p:sp>
            <p:cxnSp>
              <p:nvCxnSpPr>
                <p:cNvPr id="248" name="Straight Connector 247">
                  <a:extLst>
                    <a:ext uri="{FF2B5EF4-FFF2-40B4-BE49-F238E27FC236}">
                      <a16:creationId xmlns:a16="http://schemas.microsoft.com/office/drawing/2014/main" id="{D458ECAB-0BEC-0407-7D3A-71E299EEA6B0}"/>
                    </a:ext>
                  </a:extLst>
                </p:cNvPr>
                <p:cNvCxnSpPr/>
                <p:nvPr/>
              </p:nvCxnSpPr>
              <p:spPr>
                <a:xfrm rot="5400000">
                  <a:off x="6081039" y="2776014"/>
                  <a:ext cx="0" cy="994775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49" name="Straight Connector 248">
                  <a:extLst>
                    <a:ext uri="{FF2B5EF4-FFF2-40B4-BE49-F238E27FC236}">
                      <a16:creationId xmlns:a16="http://schemas.microsoft.com/office/drawing/2014/main" id="{95BEFCE7-0085-8DE2-323E-8509EC09DED1}"/>
                    </a:ext>
                  </a:extLst>
                </p:cNvPr>
                <p:cNvCxnSpPr/>
                <p:nvPr/>
              </p:nvCxnSpPr>
              <p:spPr>
                <a:xfrm rot="5400000">
                  <a:off x="6044047" y="3447304"/>
                  <a:ext cx="0" cy="1068759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50" name="Straight Connector 249">
                  <a:extLst>
                    <a:ext uri="{FF2B5EF4-FFF2-40B4-BE49-F238E27FC236}">
                      <a16:creationId xmlns:a16="http://schemas.microsoft.com/office/drawing/2014/main" id="{9B425C44-5BA5-2752-F4DD-AFAC657C285F}"/>
                    </a:ext>
                  </a:extLst>
                </p:cNvPr>
                <p:cNvCxnSpPr/>
                <p:nvPr/>
              </p:nvCxnSpPr>
              <p:spPr>
                <a:xfrm rot="5400000">
                  <a:off x="6228514" y="4040011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51" name="Straight Connector 250">
                  <a:extLst>
                    <a:ext uri="{FF2B5EF4-FFF2-40B4-BE49-F238E27FC236}">
                      <a16:creationId xmlns:a16="http://schemas.microsoft.com/office/drawing/2014/main" id="{5AC1C1B6-5FEE-CAB0-57E7-C36ECCD1F57B}"/>
                    </a:ext>
                  </a:extLst>
                </p:cNvPr>
                <p:cNvCxnSpPr/>
                <p:nvPr/>
              </p:nvCxnSpPr>
              <p:spPr>
                <a:xfrm rot="5400000">
                  <a:off x="5876824" y="4275970"/>
                  <a:ext cx="0" cy="3432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52" name="Straight Connector 251">
                  <a:extLst>
                    <a:ext uri="{FF2B5EF4-FFF2-40B4-BE49-F238E27FC236}">
                      <a16:creationId xmlns:a16="http://schemas.microsoft.com/office/drawing/2014/main" id="{D1AFB4FE-211E-9193-E52F-496EA4DAE660}"/>
                    </a:ext>
                  </a:extLst>
                </p:cNvPr>
                <p:cNvCxnSpPr/>
                <p:nvPr/>
              </p:nvCxnSpPr>
              <p:spPr>
                <a:xfrm rot="10800000">
                  <a:off x="5705197" y="3273401"/>
                  <a:ext cx="0" cy="28224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53" name="Straight Connector 252">
                  <a:extLst>
                    <a:ext uri="{FF2B5EF4-FFF2-40B4-BE49-F238E27FC236}">
                      <a16:creationId xmlns:a16="http://schemas.microsoft.com/office/drawing/2014/main" id="{4ED83E05-1875-FAFE-E2F4-D528FD35B492}"/>
                    </a:ext>
                  </a:extLst>
                </p:cNvPr>
                <p:cNvCxnSpPr/>
                <p:nvPr/>
              </p:nvCxnSpPr>
              <p:spPr>
                <a:xfrm rot="10800000">
                  <a:off x="6207234" y="3694894"/>
                  <a:ext cx="0" cy="28224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54" name="Straight Connector 253">
                  <a:extLst>
                    <a:ext uri="{FF2B5EF4-FFF2-40B4-BE49-F238E27FC236}">
                      <a16:creationId xmlns:a16="http://schemas.microsoft.com/office/drawing/2014/main" id="{9862CC0B-8C06-2290-30C5-FF290BA001DA}"/>
                    </a:ext>
                  </a:extLst>
                </p:cNvPr>
                <p:cNvCxnSpPr/>
                <p:nvPr/>
              </p:nvCxnSpPr>
              <p:spPr>
                <a:xfrm rot="5400000">
                  <a:off x="6228514" y="2885899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55" name="Straight Connector 254">
                  <a:extLst>
                    <a:ext uri="{FF2B5EF4-FFF2-40B4-BE49-F238E27FC236}">
                      <a16:creationId xmlns:a16="http://schemas.microsoft.com/office/drawing/2014/main" id="{E274326B-D162-6406-5BA6-1C6B9C9A55A8}"/>
                    </a:ext>
                  </a:extLst>
                </p:cNvPr>
                <p:cNvCxnSpPr/>
                <p:nvPr/>
              </p:nvCxnSpPr>
              <p:spPr>
                <a:xfrm rot="5400000">
                  <a:off x="5877524" y="2808630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56" name="Straight Connector 255">
                  <a:extLst>
                    <a:ext uri="{FF2B5EF4-FFF2-40B4-BE49-F238E27FC236}">
                      <a16:creationId xmlns:a16="http://schemas.microsoft.com/office/drawing/2014/main" id="{14AC37FA-AE0B-7E6A-5F3B-7B85BF9486C5}"/>
                    </a:ext>
                  </a:extLst>
                </p:cNvPr>
                <p:cNvCxnSpPr/>
                <p:nvPr/>
              </p:nvCxnSpPr>
              <p:spPr>
                <a:xfrm rot="5400000">
                  <a:off x="6020436" y="2240159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57" name="Straight Connector 256">
                  <a:extLst>
                    <a:ext uri="{FF2B5EF4-FFF2-40B4-BE49-F238E27FC236}">
                      <a16:creationId xmlns:a16="http://schemas.microsoft.com/office/drawing/2014/main" id="{A438B0FE-2811-4965-C52A-5AB9D3D27F98}"/>
                    </a:ext>
                  </a:extLst>
                </p:cNvPr>
                <p:cNvCxnSpPr/>
                <p:nvPr/>
              </p:nvCxnSpPr>
              <p:spPr>
                <a:xfrm rot="5400000" flipH="1">
                  <a:off x="5697047" y="3855066"/>
                  <a:ext cx="255183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58" name="Straight Connector 257">
                  <a:extLst>
                    <a:ext uri="{FF2B5EF4-FFF2-40B4-BE49-F238E27FC236}">
                      <a16:creationId xmlns:a16="http://schemas.microsoft.com/office/drawing/2014/main" id="{E49F025C-A2EF-4ECC-CEB7-DAE10424825B}"/>
                    </a:ext>
                  </a:extLst>
                </p:cNvPr>
                <p:cNvCxnSpPr/>
                <p:nvPr/>
              </p:nvCxnSpPr>
              <p:spPr>
                <a:xfrm rot="5400000">
                  <a:off x="6359881" y="3340030"/>
                  <a:ext cx="131004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grpSp>
              <p:nvGrpSpPr>
                <p:cNvPr id="259" name="Group 258">
                  <a:extLst>
                    <a:ext uri="{FF2B5EF4-FFF2-40B4-BE49-F238E27FC236}">
                      <a16:creationId xmlns:a16="http://schemas.microsoft.com/office/drawing/2014/main" id="{74A59128-7986-45CC-348E-431453478572}"/>
                    </a:ext>
                  </a:extLst>
                </p:cNvPr>
                <p:cNvGrpSpPr/>
                <p:nvPr/>
              </p:nvGrpSpPr>
              <p:grpSpPr>
                <a:xfrm>
                  <a:off x="5481779" y="2058336"/>
                  <a:ext cx="1202161" cy="2686663"/>
                  <a:chOff x="5481779" y="2058336"/>
                  <a:chExt cx="1202161" cy="2686663"/>
                </a:xfrm>
                <a:solidFill>
                  <a:srgbClr val="002060"/>
                </a:solidFill>
              </p:grpSpPr>
              <p:sp>
                <p:nvSpPr>
                  <p:cNvPr id="260" name="Pentagon 259">
                    <a:extLst>
                      <a:ext uri="{FF2B5EF4-FFF2-40B4-BE49-F238E27FC236}">
                        <a16:creationId xmlns:a16="http://schemas.microsoft.com/office/drawing/2014/main" id="{AE82A90F-1209-2063-CEEF-C1B210FDBE9E}"/>
                      </a:ext>
                    </a:extLst>
                  </p:cNvPr>
                  <p:cNvSpPr/>
                  <p:nvPr/>
                </p:nvSpPr>
                <p:spPr>
                  <a:xfrm>
                    <a:off x="6552190" y="3908805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1" name="Pentagon 260">
                    <a:extLst>
                      <a:ext uri="{FF2B5EF4-FFF2-40B4-BE49-F238E27FC236}">
                        <a16:creationId xmlns:a16="http://schemas.microsoft.com/office/drawing/2014/main" id="{D71A8448-3DFB-2395-AC25-C7A6AF6FAB29}"/>
                      </a:ext>
                    </a:extLst>
                  </p:cNvPr>
                  <p:cNvSpPr/>
                  <p:nvPr/>
                </p:nvSpPr>
                <p:spPr>
                  <a:xfrm>
                    <a:off x="5481779" y="3908805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2" name="Pentagon 261">
                    <a:extLst>
                      <a:ext uri="{FF2B5EF4-FFF2-40B4-BE49-F238E27FC236}">
                        <a16:creationId xmlns:a16="http://schemas.microsoft.com/office/drawing/2014/main" id="{D821C963-19F2-16D0-988D-D27CB3156960}"/>
                      </a:ext>
                    </a:extLst>
                  </p:cNvPr>
                  <p:cNvSpPr/>
                  <p:nvPr/>
                </p:nvSpPr>
                <p:spPr>
                  <a:xfrm>
                    <a:off x="5746131" y="3653120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3" name="Pentagon 262">
                    <a:extLst>
                      <a:ext uri="{FF2B5EF4-FFF2-40B4-BE49-F238E27FC236}">
                        <a16:creationId xmlns:a16="http://schemas.microsoft.com/office/drawing/2014/main" id="{F31409A9-8CC4-595D-2CC5-BAC9CFD656EC}"/>
                      </a:ext>
                    </a:extLst>
                  </p:cNvPr>
                  <p:cNvSpPr/>
                  <p:nvPr/>
                </p:nvSpPr>
                <p:spPr>
                  <a:xfrm>
                    <a:off x="6136160" y="3653120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4" name="Pentagon 263">
                    <a:extLst>
                      <a:ext uri="{FF2B5EF4-FFF2-40B4-BE49-F238E27FC236}">
                        <a16:creationId xmlns:a16="http://schemas.microsoft.com/office/drawing/2014/main" id="{5013B1EA-4B89-3011-4942-4C288E6D9CA1}"/>
                      </a:ext>
                    </a:extLst>
                  </p:cNvPr>
                  <p:cNvSpPr/>
                  <p:nvPr/>
                </p:nvSpPr>
                <p:spPr>
                  <a:xfrm>
                    <a:off x="5629122" y="3484108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5" name="Pentagon 264">
                    <a:extLst>
                      <a:ext uri="{FF2B5EF4-FFF2-40B4-BE49-F238E27FC236}">
                        <a16:creationId xmlns:a16="http://schemas.microsoft.com/office/drawing/2014/main" id="{234A8DE2-46C9-A864-9BD3-50EA606AE134}"/>
                      </a:ext>
                    </a:extLst>
                  </p:cNvPr>
                  <p:cNvSpPr/>
                  <p:nvPr/>
                </p:nvSpPr>
                <p:spPr>
                  <a:xfrm>
                    <a:off x="6344175" y="3367099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6" name="Pentagon 265">
                    <a:extLst>
                      <a:ext uri="{FF2B5EF4-FFF2-40B4-BE49-F238E27FC236}">
                        <a16:creationId xmlns:a16="http://schemas.microsoft.com/office/drawing/2014/main" id="{787EBAE0-7E45-D4E3-60E5-67E488AF9840}"/>
                      </a:ext>
                    </a:extLst>
                  </p:cNvPr>
                  <p:cNvSpPr/>
                  <p:nvPr/>
                </p:nvSpPr>
                <p:spPr>
                  <a:xfrm>
                    <a:off x="5503447" y="3193753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7" name="Pentagon 266">
                    <a:extLst>
                      <a:ext uri="{FF2B5EF4-FFF2-40B4-BE49-F238E27FC236}">
                        <a16:creationId xmlns:a16="http://schemas.microsoft.com/office/drawing/2014/main" id="{CA7717EB-E2B8-2223-3412-0489EFFDB37B}"/>
                      </a:ext>
                    </a:extLst>
                  </p:cNvPr>
                  <p:cNvSpPr/>
                  <p:nvPr/>
                </p:nvSpPr>
                <p:spPr>
                  <a:xfrm>
                    <a:off x="6521854" y="3193753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8" name="Pentagon 267">
                    <a:extLst>
                      <a:ext uri="{FF2B5EF4-FFF2-40B4-BE49-F238E27FC236}">
                        <a16:creationId xmlns:a16="http://schemas.microsoft.com/office/drawing/2014/main" id="{725A9998-9FEE-DD87-0194-591DF218A430}"/>
                      </a:ext>
                    </a:extLst>
                  </p:cNvPr>
                  <p:cNvSpPr/>
                  <p:nvPr/>
                </p:nvSpPr>
                <p:spPr>
                  <a:xfrm>
                    <a:off x="6339841" y="2981404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69" name="Pentagon 268">
                    <a:extLst>
                      <a:ext uri="{FF2B5EF4-FFF2-40B4-BE49-F238E27FC236}">
                        <a16:creationId xmlns:a16="http://schemas.microsoft.com/office/drawing/2014/main" id="{C861F398-C001-A94D-DEF3-D684935BBB2B}"/>
                      </a:ext>
                    </a:extLst>
                  </p:cNvPr>
                  <p:cNvSpPr/>
                  <p:nvPr/>
                </p:nvSpPr>
                <p:spPr>
                  <a:xfrm>
                    <a:off x="5676793" y="2925066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0" name="Pentagon 269">
                    <a:extLst>
                      <a:ext uri="{FF2B5EF4-FFF2-40B4-BE49-F238E27FC236}">
                        <a16:creationId xmlns:a16="http://schemas.microsoft.com/office/drawing/2014/main" id="{5626B18F-DB3B-00E4-5DE2-FE4B658D96ED}"/>
                      </a:ext>
                    </a:extLst>
                  </p:cNvPr>
                  <p:cNvSpPr/>
                  <p:nvPr/>
                </p:nvSpPr>
                <p:spPr>
                  <a:xfrm>
                    <a:off x="5828470" y="2357358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1" name="Pentagon 270">
                    <a:extLst>
                      <a:ext uri="{FF2B5EF4-FFF2-40B4-BE49-F238E27FC236}">
                        <a16:creationId xmlns:a16="http://schemas.microsoft.com/office/drawing/2014/main" id="{131E2D3F-CB4B-1042-8D13-4BFD3EDEE7AB}"/>
                      </a:ext>
                    </a:extLst>
                  </p:cNvPr>
                  <p:cNvSpPr/>
                  <p:nvPr/>
                </p:nvSpPr>
                <p:spPr>
                  <a:xfrm>
                    <a:off x="6121962" y="2058336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2" name="Pentagon 271">
                    <a:extLst>
                      <a:ext uri="{FF2B5EF4-FFF2-40B4-BE49-F238E27FC236}">
                        <a16:creationId xmlns:a16="http://schemas.microsoft.com/office/drawing/2014/main" id="{D7C758C2-36EB-C9F0-EA99-00840E3D6109}"/>
                      </a:ext>
                    </a:extLst>
                  </p:cNvPr>
                  <p:cNvSpPr/>
                  <p:nvPr/>
                </p:nvSpPr>
                <p:spPr>
                  <a:xfrm>
                    <a:off x="6348509" y="4142822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3" name="Pentagon 272">
                    <a:extLst>
                      <a:ext uri="{FF2B5EF4-FFF2-40B4-BE49-F238E27FC236}">
                        <a16:creationId xmlns:a16="http://schemas.microsoft.com/office/drawing/2014/main" id="{9EA75AD8-BDE7-F0B8-3FAE-53D08C9AE939}"/>
                      </a:ext>
                    </a:extLst>
                  </p:cNvPr>
                  <p:cNvSpPr/>
                  <p:nvPr/>
                </p:nvSpPr>
                <p:spPr>
                  <a:xfrm>
                    <a:off x="5659459" y="4368172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74" name="Pentagon 273">
                    <a:extLst>
                      <a:ext uri="{FF2B5EF4-FFF2-40B4-BE49-F238E27FC236}">
                        <a16:creationId xmlns:a16="http://schemas.microsoft.com/office/drawing/2014/main" id="{8E63C3EB-872F-00C5-ADF2-620170767F06}"/>
                      </a:ext>
                    </a:extLst>
                  </p:cNvPr>
                  <p:cNvSpPr/>
                  <p:nvPr/>
                </p:nvSpPr>
                <p:spPr>
                  <a:xfrm>
                    <a:off x="5984483" y="4619523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89" name="Group 188">
                <a:extLst>
                  <a:ext uri="{FF2B5EF4-FFF2-40B4-BE49-F238E27FC236}">
                    <a16:creationId xmlns:a16="http://schemas.microsoft.com/office/drawing/2014/main" id="{41469B22-EB1A-D790-CF0E-F0171840380F}"/>
                  </a:ext>
                </a:extLst>
              </p:cNvPr>
              <p:cNvGrpSpPr/>
              <p:nvPr/>
            </p:nvGrpSpPr>
            <p:grpSpPr>
              <a:xfrm>
                <a:off x="5784449" y="3018576"/>
                <a:ext cx="860322" cy="1832445"/>
                <a:chOff x="5784449" y="3018576"/>
                <a:chExt cx="1202161" cy="2686663"/>
              </a:xfrm>
            </p:grpSpPr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49223904-94D7-476C-BF8E-58EDC96E38AB}"/>
                    </a:ext>
                  </a:extLst>
                </p:cNvPr>
                <p:cNvSpPr/>
                <p:nvPr/>
              </p:nvSpPr>
              <p:spPr>
                <a:xfrm rot="5400000">
                  <a:off x="5146132" y="4297002"/>
                  <a:ext cx="2563721" cy="142685"/>
                </a:xfrm>
                <a:custGeom>
                  <a:avLst/>
                  <a:gdLst>
                    <a:gd name="connsiteX0" fmla="*/ 0 w 4026090"/>
                    <a:gd name="connsiteY0" fmla="*/ 0 h 184245"/>
                    <a:gd name="connsiteX1" fmla="*/ 668740 w 4026090"/>
                    <a:gd name="connsiteY1" fmla="*/ 0 h 184245"/>
                    <a:gd name="connsiteX2" fmla="*/ 668740 w 4026090"/>
                    <a:gd name="connsiteY2" fmla="*/ 184245 h 184245"/>
                    <a:gd name="connsiteX3" fmla="*/ 4026090 w 4026090"/>
                    <a:gd name="connsiteY3" fmla="*/ 184245 h 184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26090" h="184245">
                      <a:moveTo>
                        <a:pt x="0" y="0"/>
                      </a:moveTo>
                      <a:lnTo>
                        <a:pt x="668740" y="0"/>
                      </a:lnTo>
                      <a:lnTo>
                        <a:pt x="668740" y="184245"/>
                      </a:lnTo>
                      <a:lnTo>
                        <a:pt x="4026090" y="184245"/>
                      </a:lnTo>
                    </a:path>
                  </a:pathLst>
                </a:cu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venir Next LT Pro" panose="020B0504020202020204" pitchFamily="34" charset="0"/>
                    <a:ea typeface="+mn-ea"/>
                    <a:cs typeface="+mn-cs"/>
                  </a:endParaRPr>
                </a:p>
              </p:txBody>
            </p:sp>
            <p:cxnSp>
              <p:nvCxnSpPr>
                <p:cNvPr id="220" name="Straight Connector 219">
                  <a:extLst>
                    <a:ext uri="{FF2B5EF4-FFF2-40B4-BE49-F238E27FC236}">
                      <a16:creationId xmlns:a16="http://schemas.microsoft.com/office/drawing/2014/main" id="{5CD9D2A0-7AE7-503A-A493-62E6270487C1}"/>
                    </a:ext>
                  </a:extLst>
                </p:cNvPr>
                <p:cNvCxnSpPr/>
                <p:nvPr/>
              </p:nvCxnSpPr>
              <p:spPr>
                <a:xfrm rot="5400000">
                  <a:off x="6383709" y="3736254"/>
                  <a:ext cx="0" cy="994775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21" name="Straight Connector 220">
                  <a:extLst>
                    <a:ext uri="{FF2B5EF4-FFF2-40B4-BE49-F238E27FC236}">
                      <a16:creationId xmlns:a16="http://schemas.microsoft.com/office/drawing/2014/main" id="{D6079E4E-B5EA-0374-629D-5C4537666957}"/>
                    </a:ext>
                  </a:extLst>
                </p:cNvPr>
                <p:cNvCxnSpPr/>
                <p:nvPr/>
              </p:nvCxnSpPr>
              <p:spPr>
                <a:xfrm rot="5400000">
                  <a:off x="6346717" y="4407544"/>
                  <a:ext cx="0" cy="1068759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22" name="Straight Connector 221">
                  <a:extLst>
                    <a:ext uri="{FF2B5EF4-FFF2-40B4-BE49-F238E27FC236}">
                      <a16:creationId xmlns:a16="http://schemas.microsoft.com/office/drawing/2014/main" id="{BFAC27C1-CD0C-8C34-6B06-044604F34D4C}"/>
                    </a:ext>
                  </a:extLst>
                </p:cNvPr>
                <p:cNvCxnSpPr/>
                <p:nvPr/>
              </p:nvCxnSpPr>
              <p:spPr>
                <a:xfrm rot="5400000">
                  <a:off x="6531184" y="5000251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23" name="Straight Connector 222">
                  <a:extLst>
                    <a:ext uri="{FF2B5EF4-FFF2-40B4-BE49-F238E27FC236}">
                      <a16:creationId xmlns:a16="http://schemas.microsoft.com/office/drawing/2014/main" id="{CB6A6345-E157-85B4-EB8A-CFA12A2F8341}"/>
                    </a:ext>
                  </a:extLst>
                </p:cNvPr>
                <p:cNvCxnSpPr/>
                <p:nvPr/>
              </p:nvCxnSpPr>
              <p:spPr>
                <a:xfrm rot="5400000">
                  <a:off x="6179494" y="5236210"/>
                  <a:ext cx="0" cy="3432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24" name="Straight Connector 223">
                  <a:extLst>
                    <a:ext uri="{FF2B5EF4-FFF2-40B4-BE49-F238E27FC236}">
                      <a16:creationId xmlns:a16="http://schemas.microsoft.com/office/drawing/2014/main" id="{508865E6-BF5F-84F2-4424-7A6A00EB9FC9}"/>
                    </a:ext>
                  </a:extLst>
                </p:cNvPr>
                <p:cNvCxnSpPr/>
                <p:nvPr/>
              </p:nvCxnSpPr>
              <p:spPr>
                <a:xfrm rot="10800000">
                  <a:off x="6007867" y="4233641"/>
                  <a:ext cx="0" cy="28224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25" name="Straight Connector 224">
                  <a:extLst>
                    <a:ext uri="{FF2B5EF4-FFF2-40B4-BE49-F238E27FC236}">
                      <a16:creationId xmlns:a16="http://schemas.microsoft.com/office/drawing/2014/main" id="{BB2408B0-BB0D-C230-0A85-8FCB3860E602}"/>
                    </a:ext>
                  </a:extLst>
                </p:cNvPr>
                <p:cNvCxnSpPr/>
                <p:nvPr/>
              </p:nvCxnSpPr>
              <p:spPr>
                <a:xfrm rot="10800000">
                  <a:off x="6509904" y="4655134"/>
                  <a:ext cx="0" cy="28224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26" name="Straight Connector 225">
                  <a:extLst>
                    <a:ext uri="{FF2B5EF4-FFF2-40B4-BE49-F238E27FC236}">
                      <a16:creationId xmlns:a16="http://schemas.microsoft.com/office/drawing/2014/main" id="{FCDCB09B-5C57-BF4F-88C2-C8CB87E6045F}"/>
                    </a:ext>
                  </a:extLst>
                </p:cNvPr>
                <p:cNvCxnSpPr/>
                <p:nvPr/>
              </p:nvCxnSpPr>
              <p:spPr>
                <a:xfrm rot="5400000">
                  <a:off x="6531184" y="3846139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27" name="Straight Connector 226">
                  <a:extLst>
                    <a:ext uri="{FF2B5EF4-FFF2-40B4-BE49-F238E27FC236}">
                      <a16:creationId xmlns:a16="http://schemas.microsoft.com/office/drawing/2014/main" id="{01565A4C-4D4E-50FD-03CE-F1994FC30E93}"/>
                    </a:ext>
                  </a:extLst>
                </p:cNvPr>
                <p:cNvCxnSpPr/>
                <p:nvPr/>
              </p:nvCxnSpPr>
              <p:spPr>
                <a:xfrm rot="5400000">
                  <a:off x="6180194" y="3768870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28" name="Straight Connector 227">
                  <a:extLst>
                    <a:ext uri="{FF2B5EF4-FFF2-40B4-BE49-F238E27FC236}">
                      <a16:creationId xmlns:a16="http://schemas.microsoft.com/office/drawing/2014/main" id="{89C6FED2-D046-8F2D-7848-D4F5628521B9}"/>
                    </a:ext>
                  </a:extLst>
                </p:cNvPr>
                <p:cNvCxnSpPr/>
                <p:nvPr/>
              </p:nvCxnSpPr>
              <p:spPr>
                <a:xfrm rot="5400000">
                  <a:off x="6323106" y="3200399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29" name="Straight Connector 228">
                  <a:extLst>
                    <a:ext uri="{FF2B5EF4-FFF2-40B4-BE49-F238E27FC236}">
                      <a16:creationId xmlns:a16="http://schemas.microsoft.com/office/drawing/2014/main" id="{31EE1440-1564-7343-C8D2-27C34B5B9C51}"/>
                    </a:ext>
                  </a:extLst>
                </p:cNvPr>
                <p:cNvCxnSpPr/>
                <p:nvPr/>
              </p:nvCxnSpPr>
              <p:spPr>
                <a:xfrm rot="5400000" flipH="1">
                  <a:off x="5999717" y="4815306"/>
                  <a:ext cx="255183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32E81A1B-FB56-CC8C-8BAE-90DDA924402F}"/>
                    </a:ext>
                  </a:extLst>
                </p:cNvPr>
                <p:cNvCxnSpPr/>
                <p:nvPr/>
              </p:nvCxnSpPr>
              <p:spPr>
                <a:xfrm rot="5400000">
                  <a:off x="6662551" y="4300270"/>
                  <a:ext cx="131004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grpSp>
              <p:nvGrpSpPr>
                <p:cNvPr id="231" name="Group 230">
                  <a:extLst>
                    <a:ext uri="{FF2B5EF4-FFF2-40B4-BE49-F238E27FC236}">
                      <a16:creationId xmlns:a16="http://schemas.microsoft.com/office/drawing/2014/main" id="{286CCB67-F549-7C9C-94BD-C5EDA41AC5E1}"/>
                    </a:ext>
                  </a:extLst>
                </p:cNvPr>
                <p:cNvGrpSpPr/>
                <p:nvPr/>
              </p:nvGrpSpPr>
              <p:grpSpPr>
                <a:xfrm>
                  <a:off x="5784449" y="3018576"/>
                  <a:ext cx="1202161" cy="2686663"/>
                  <a:chOff x="5784449" y="3018576"/>
                  <a:chExt cx="1202161" cy="2686663"/>
                </a:xfrm>
                <a:solidFill>
                  <a:srgbClr val="002060"/>
                </a:solidFill>
              </p:grpSpPr>
              <p:sp>
                <p:nvSpPr>
                  <p:cNvPr id="232" name="Pentagon 231">
                    <a:extLst>
                      <a:ext uri="{FF2B5EF4-FFF2-40B4-BE49-F238E27FC236}">
                        <a16:creationId xmlns:a16="http://schemas.microsoft.com/office/drawing/2014/main" id="{66106863-D7F9-0108-2603-1AE8127AE80C}"/>
                      </a:ext>
                    </a:extLst>
                  </p:cNvPr>
                  <p:cNvSpPr/>
                  <p:nvPr/>
                </p:nvSpPr>
                <p:spPr>
                  <a:xfrm>
                    <a:off x="6854860" y="4869045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3" name="Pentagon 232">
                    <a:extLst>
                      <a:ext uri="{FF2B5EF4-FFF2-40B4-BE49-F238E27FC236}">
                        <a16:creationId xmlns:a16="http://schemas.microsoft.com/office/drawing/2014/main" id="{9D903EE7-41E9-E79C-9296-B7AE868AB5F3}"/>
                      </a:ext>
                    </a:extLst>
                  </p:cNvPr>
                  <p:cNvSpPr/>
                  <p:nvPr/>
                </p:nvSpPr>
                <p:spPr>
                  <a:xfrm>
                    <a:off x="5784449" y="4869045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4" name="Pentagon 233">
                    <a:extLst>
                      <a:ext uri="{FF2B5EF4-FFF2-40B4-BE49-F238E27FC236}">
                        <a16:creationId xmlns:a16="http://schemas.microsoft.com/office/drawing/2014/main" id="{2B1648F4-DB54-634B-F8F1-6A4E10D75391}"/>
                      </a:ext>
                    </a:extLst>
                  </p:cNvPr>
                  <p:cNvSpPr/>
                  <p:nvPr/>
                </p:nvSpPr>
                <p:spPr>
                  <a:xfrm>
                    <a:off x="6048801" y="4613360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5" name="Pentagon 234">
                    <a:extLst>
                      <a:ext uri="{FF2B5EF4-FFF2-40B4-BE49-F238E27FC236}">
                        <a16:creationId xmlns:a16="http://schemas.microsoft.com/office/drawing/2014/main" id="{2805D7BA-31B3-F291-F657-335A7873740E}"/>
                      </a:ext>
                    </a:extLst>
                  </p:cNvPr>
                  <p:cNvSpPr/>
                  <p:nvPr/>
                </p:nvSpPr>
                <p:spPr>
                  <a:xfrm>
                    <a:off x="6438830" y="4613360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6" name="Pentagon 235">
                    <a:extLst>
                      <a:ext uri="{FF2B5EF4-FFF2-40B4-BE49-F238E27FC236}">
                        <a16:creationId xmlns:a16="http://schemas.microsoft.com/office/drawing/2014/main" id="{1C48E05E-9D57-9D48-50E4-A5422023FFD9}"/>
                      </a:ext>
                    </a:extLst>
                  </p:cNvPr>
                  <p:cNvSpPr/>
                  <p:nvPr/>
                </p:nvSpPr>
                <p:spPr>
                  <a:xfrm>
                    <a:off x="5931792" y="4444348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7" name="Pentagon 236">
                    <a:extLst>
                      <a:ext uri="{FF2B5EF4-FFF2-40B4-BE49-F238E27FC236}">
                        <a16:creationId xmlns:a16="http://schemas.microsoft.com/office/drawing/2014/main" id="{32411F73-9899-0EC2-0F96-DADA98B4D032}"/>
                      </a:ext>
                    </a:extLst>
                  </p:cNvPr>
                  <p:cNvSpPr/>
                  <p:nvPr/>
                </p:nvSpPr>
                <p:spPr>
                  <a:xfrm>
                    <a:off x="6646845" y="4327339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8" name="Pentagon 237">
                    <a:extLst>
                      <a:ext uri="{FF2B5EF4-FFF2-40B4-BE49-F238E27FC236}">
                        <a16:creationId xmlns:a16="http://schemas.microsoft.com/office/drawing/2014/main" id="{00BBB197-3218-710E-D817-A4BC867A160E}"/>
                      </a:ext>
                    </a:extLst>
                  </p:cNvPr>
                  <p:cNvSpPr/>
                  <p:nvPr/>
                </p:nvSpPr>
                <p:spPr>
                  <a:xfrm>
                    <a:off x="5806117" y="4153993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9" name="Pentagon 238">
                    <a:extLst>
                      <a:ext uri="{FF2B5EF4-FFF2-40B4-BE49-F238E27FC236}">
                        <a16:creationId xmlns:a16="http://schemas.microsoft.com/office/drawing/2014/main" id="{0E6633EA-2EDB-2601-EB69-ED34EF46FC31}"/>
                      </a:ext>
                    </a:extLst>
                  </p:cNvPr>
                  <p:cNvSpPr/>
                  <p:nvPr/>
                </p:nvSpPr>
                <p:spPr>
                  <a:xfrm>
                    <a:off x="6824524" y="4153993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0" name="Pentagon 239">
                    <a:extLst>
                      <a:ext uri="{FF2B5EF4-FFF2-40B4-BE49-F238E27FC236}">
                        <a16:creationId xmlns:a16="http://schemas.microsoft.com/office/drawing/2014/main" id="{14C2101C-4C09-07ED-D471-54A11207023F}"/>
                      </a:ext>
                    </a:extLst>
                  </p:cNvPr>
                  <p:cNvSpPr/>
                  <p:nvPr/>
                </p:nvSpPr>
                <p:spPr>
                  <a:xfrm>
                    <a:off x="6642511" y="3941644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1" name="Pentagon 240">
                    <a:extLst>
                      <a:ext uri="{FF2B5EF4-FFF2-40B4-BE49-F238E27FC236}">
                        <a16:creationId xmlns:a16="http://schemas.microsoft.com/office/drawing/2014/main" id="{D57ADE0F-30E5-E8B1-9F5E-64FF91E82CA2}"/>
                      </a:ext>
                    </a:extLst>
                  </p:cNvPr>
                  <p:cNvSpPr/>
                  <p:nvPr/>
                </p:nvSpPr>
                <p:spPr>
                  <a:xfrm>
                    <a:off x="5979463" y="3885306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2" name="Pentagon 241">
                    <a:extLst>
                      <a:ext uri="{FF2B5EF4-FFF2-40B4-BE49-F238E27FC236}">
                        <a16:creationId xmlns:a16="http://schemas.microsoft.com/office/drawing/2014/main" id="{02B87FCE-0E0E-114F-3E74-08FC249E788C}"/>
                      </a:ext>
                    </a:extLst>
                  </p:cNvPr>
                  <p:cNvSpPr/>
                  <p:nvPr/>
                </p:nvSpPr>
                <p:spPr>
                  <a:xfrm>
                    <a:off x="6131140" y="3317598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3" name="Pentagon 242">
                    <a:extLst>
                      <a:ext uri="{FF2B5EF4-FFF2-40B4-BE49-F238E27FC236}">
                        <a16:creationId xmlns:a16="http://schemas.microsoft.com/office/drawing/2014/main" id="{86EC5E96-14EE-A9D3-C55B-20C7162DB12D}"/>
                      </a:ext>
                    </a:extLst>
                  </p:cNvPr>
                  <p:cNvSpPr/>
                  <p:nvPr/>
                </p:nvSpPr>
                <p:spPr>
                  <a:xfrm>
                    <a:off x="6424632" y="3018576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4" name="Pentagon 243">
                    <a:extLst>
                      <a:ext uri="{FF2B5EF4-FFF2-40B4-BE49-F238E27FC236}">
                        <a16:creationId xmlns:a16="http://schemas.microsoft.com/office/drawing/2014/main" id="{C9C7AE54-33B6-BC35-42B1-C8C4E3C088BE}"/>
                      </a:ext>
                    </a:extLst>
                  </p:cNvPr>
                  <p:cNvSpPr/>
                  <p:nvPr/>
                </p:nvSpPr>
                <p:spPr>
                  <a:xfrm>
                    <a:off x="6651179" y="5103062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5" name="Pentagon 244">
                    <a:extLst>
                      <a:ext uri="{FF2B5EF4-FFF2-40B4-BE49-F238E27FC236}">
                        <a16:creationId xmlns:a16="http://schemas.microsoft.com/office/drawing/2014/main" id="{1E144270-05B5-39A4-C603-FC0126E678EC}"/>
                      </a:ext>
                    </a:extLst>
                  </p:cNvPr>
                  <p:cNvSpPr/>
                  <p:nvPr/>
                </p:nvSpPr>
                <p:spPr>
                  <a:xfrm>
                    <a:off x="5962129" y="5328412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46" name="Pentagon 245">
                    <a:extLst>
                      <a:ext uri="{FF2B5EF4-FFF2-40B4-BE49-F238E27FC236}">
                        <a16:creationId xmlns:a16="http://schemas.microsoft.com/office/drawing/2014/main" id="{1F1583D7-711B-FFFA-5B9F-908DEF20ECF1}"/>
                      </a:ext>
                    </a:extLst>
                  </p:cNvPr>
                  <p:cNvSpPr/>
                  <p:nvPr/>
                </p:nvSpPr>
                <p:spPr>
                  <a:xfrm>
                    <a:off x="6287153" y="5579763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90" name="Group 189">
                <a:extLst>
                  <a:ext uri="{FF2B5EF4-FFF2-40B4-BE49-F238E27FC236}">
                    <a16:creationId xmlns:a16="http://schemas.microsoft.com/office/drawing/2014/main" id="{D435F4FD-56C1-2936-8820-9FF4EBB6881A}"/>
                  </a:ext>
                </a:extLst>
              </p:cNvPr>
              <p:cNvGrpSpPr/>
              <p:nvPr/>
            </p:nvGrpSpPr>
            <p:grpSpPr>
              <a:xfrm>
                <a:off x="5291166" y="3283444"/>
                <a:ext cx="860322" cy="1832445"/>
                <a:chOff x="5291166" y="3283444"/>
                <a:chExt cx="1202161" cy="2686663"/>
              </a:xfrm>
            </p:grpSpPr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08551598-8AA4-2147-B48B-7E771EBD176E}"/>
                    </a:ext>
                  </a:extLst>
                </p:cNvPr>
                <p:cNvSpPr/>
                <p:nvPr/>
              </p:nvSpPr>
              <p:spPr>
                <a:xfrm rot="5400000">
                  <a:off x="4652849" y="4561870"/>
                  <a:ext cx="2563721" cy="142685"/>
                </a:xfrm>
                <a:custGeom>
                  <a:avLst/>
                  <a:gdLst>
                    <a:gd name="connsiteX0" fmla="*/ 0 w 4026090"/>
                    <a:gd name="connsiteY0" fmla="*/ 0 h 184245"/>
                    <a:gd name="connsiteX1" fmla="*/ 668740 w 4026090"/>
                    <a:gd name="connsiteY1" fmla="*/ 0 h 184245"/>
                    <a:gd name="connsiteX2" fmla="*/ 668740 w 4026090"/>
                    <a:gd name="connsiteY2" fmla="*/ 184245 h 184245"/>
                    <a:gd name="connsiteX3" fmla="*/ 4026090 w 4026090"/>
                    <a:gd name="connsiteY3" fmla="*/ 184245 h 1842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026090" h="184245">
                      <a:moveTo>
                        <a:pt x="0" y="0"/>
                      </a:moveTo>
                      <a:lnTo>
                        <a:pt x="668740" y="0"/>
                      </a:lnTo>
                      <a:lnTo>
                        <a:pt x="668740" y="184245"/>
                      </a:lnTo>
                      <a:lnTo>
                        <a:pt x="4026090" y="184245"/>
                      </a:lnTo>
                    </a:path>
                  </a:pathLst>
                </a:cu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  <p:txBody>
                <a:bodyPr rtlCol="0" anchor="ctr"/>
                <a:lstStyle>
                  <a:defPPr>
                    <a:defRPr lang="en-US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charset="0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venir Next LT Pro" panose="020B0504020202020204" pitchFamily="34" charset="0"/>
                    <a:ea typeface="+mn-ea"/>
                    <a:cs typeface="+mn-cs"/>
                  </a:endParaRPr>
                </a:p>
              </p:txBody>
            </p: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4299EEF7-DDAA-9359-8935-79E9930B7D3A}"/>
                    </a:ext>
                  </a:extLst>
                </p:cNvPr>
                <p:cNvCxnSpPr/>
                <p:nvPr/>
              </p:nvCxnSpPr>
              <p:spPr>
                <a:xfrm rot="5400000">
                  <a:off x="5890426" y="4001122"/>
                  <a:ext cx="0" cy="994775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C41BB532-CA1C-B687-9A04-2A0F4F5ADB30}"/>
                    </a:ext>
                  </a:extLst>
                </p:cNvPr>
                <p:cNvCxnSpPr/>
                <p:nvPr/>
              </p:nvCxnSpPr>
              <p:spPr>
                <a:xfrm rot="5400000">
                  <a:off x="5853434" y="4672412"/>
                  <a:ext cx="0" cy="1068759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C29CFAE7-CDB2-D792-1E56-0D2C285F1EF4}"/>
                    </a:ext>
                  </a:extLst>
                </p:cNvPr>
                <p:cNvCxnSpPr/>
                <p:nvPr/>
              </p:nvCxnSpPr>
              <p:spPr>
                <a:xfrm rot="5400000">
                  <a:off x="6037901" y="5265119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195" name="Straight Connector 194">
                  <a:extLst>
                    <a:ext uri="{FF2B5EF4-FFF2-40B4-BE49-F238E27FC236}">
                      <a16:creationId xmlns:a16="http://schemas.microsoft.com/office/drawing/2014/main" id="{57317677-E2B4-4996-A626-1109F994FC15}"/>
                    </a:ext>
                  </a:extLst>
                </p:cNvPr>
                <p:cNvCxnSpPr/>
                <p:nvPr/>
              </p:nvCxnSpPr>
              <p:spPr>
                <a:xfrm rot="5400000">
                  <a:off x="5686211" y="5501078"/>
                  <a:ext cx="0" cy="3432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E6A234A1-4801-7CFD-A6BA-EA4098BB01E0}"/>
                    </a:ext>
                  </a:extLst>
                </p:cNvPr>
                <p:cNvCxnSpPr/>
                <p:nvPr/>
              </p:nvCxnSpPr>
              <p:spPr>
                <a:xfrm rot="10800000">
                  <a:off x="5514584" y="4498509"/>
                  <a:ext cx="0" cy="28224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C3C093D9-618A-20E7-A26C-42C5A7324182}"/>
                    </a:ext>
                  </a:extLst>
                </p:cNvPr>
                <p:cNvCxnSpPr/>
                <p:nvPr/>
              </p:nvCxnSpPr>
              <p:spPr>
                <a:xfrm rot="10800000">
                  <a:off x="6016621" y="4920002"/>
                  <a:ext cx="0" cy="28224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A65B2FD4-28EB-D11E-B82B-82DF60812551}"/>
                    </a:ext>
                  </a:extLst>
                </p:cNvPr>
                <p:cNvCxnSpPr/>
                <p:nvPr/>
              </p:nvCxnSpPr>
              <p:spPr>
                <a:xfrm rot="5400000">
                  <a:off x="6037901" y="4111007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FCE2F28F-1AD0-ECFF-6866-ADBB54FE25F7}"/>
                    </a:ext>
                  </a:extLst>
                </p:cNvPr>
                <p:cNvCxnSpPr/>
                <p:nvPr/>
              </p:nvCxnSpPr>
              <p:spPr>
                <a:xfrm rot="5400000">
                  <a:off x="5686911" y="4033738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00" name="Straight Connector 199">
                  <a:extLst>
                    <a:ext uri="{FF2B5EF4-FFF2-40B4-BE49-F238E27FC236}">
                      <a16:creationId xmlns:a16="http://schemas.microsoft.com/office/drawing/2014/main" id="{CA29F2C0-678D-D1B3-A878-D742EBFFB857}"/>
                    </a:ext>
                  </a:extLst>
                </p:cNvPr>
                <p:cNvCxnSpPr/>
                <p:nvPr/>
              </p:nvCxnSpPr>
              <p:spPr>
                <a:xfrm rot="5400000">
                  <a:off x="5829823" y="3465267"/>
                  <a:ext cx="0" cy="35192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C06FCCA6-2C19-C944-2EA5-5B9074EB4A1D}"/>
                    </a:ext>
                  </a:extLst>
                </p:cNvPr>
                <p:cNvCxnSpPr/>
                <p:nvPr/>
              </p:nvCxnSpPr>
              <p:spPr>
                <a:xfrm rot="5400000" flipH="1">
                  <a:off x="5506434" y="5080174"/>
                  <a:ext cx="255183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E28F1A54-9EBE-B209-CB54-7B6C4072C58E}"/>
                    </a:ext>
                  </a:extLst>
                </p:cNvPr>
                <p:cNvCxnSpPr/>
                <p:nvPr/>
              </p:nvCxnSpPr>
              <p:spPr>
                <a:xfrm rot="5400000">
                  <a:off x="6169268" y="4565138"/>
                  <a:ext cx="131004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0000">
                      <a:lumMod val="65000"/>
                      <a:lumOff val="35000"/>
                    </a:srgbClr>
                  </a:solidFill>
                  <a:prstDash val="solid"/>
                </a:ln>
                <a:effectLst/>
              </p:spPr>
            </p:cxnSp>
            <p:grpSp>
              <p:nvGrpSpPr>
                <p:cNvPr id="203" name="Group 202">
                  <a:extLst>
                    <a:ext uri="{FF2B5EF4-FFF2-40B4-BE49-F238E27FC236}">
                      <a16:creationId xmlns:a16="http://schemas.microsoft.com/office/drawing/2014/main" id="{37D31191-E131-328B-9DC2-0C9769646595}"/>
                    </a:ext>
                  </a:extLst>
                </p:cNvPr>
                <p:cNvGrpSpPr/>
                <p:nvPr/>
              </p:nvGrpSpPr>
              <p:grpSpPr>
                <a:xfrm>
                  <a:off x="5291166" y="3283444"/>
                  <a:ext cx="1202161" cy="2686663"/>
                  <a:chOff x="5291166" y="3283444"/>
                  <a:chExt cx="1202161" cy="2686663"/>
                </a:xfrm>
                <a:solidFill>
                  <a:srgbClr val="002060"/>
                </a:solidFill>
              </p:grpSpPr>
              <p:sp>
                <p:nvSpPr>
                  <p:cNvPr id="204" name="Pentagon 203">
                    <a:extLst>
                      <a:ext uri="{FF2B5EF4-FFF2-40B4-BE49-F238E27FC236}">
                        <a16:creationId xmlns:a16="http://schemas.microsoft.com/office/drawing/2014/main" id="{0D4AB695-9A96-55A7-DBA1-95F638E67A83}"/>
                      </a:ext>
                    </a:extLst>
                  </p:cNvPr>
                  <p:cNvSpPr/>
                  <p:nvPr/>
                </p:nvSpPr>
                <p:spPr>
                  <a:xfrm>
                    <a:off x="6361577" y="5133913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5" name="Pentagon 204">
                    <a:extLst>
                      <a:ext uri="{FF2B5EF4-FFF2-40B4-BE49-F238E27FC236}">
                        <a16:creationId xmlns:a16="http://schemas.microsoft.com/office/drawing/2014/main" id="{992CD07E-D3FB-26D0-C6D8-175451A89DD6}"/>
                      </a:ext>
                    </a:extLst>
                  </p:cNvPr>
                  <p:cNvSpPr/>
                  <p:nvPr/>
                </p:nvSpPr>
                <p:spPr>
                  <a:xfrm>
                    <a:off x="5291166" y="5133913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6" name="Pentagon 205">
                    <a:extLst>
                      <a:ext uri="{FF2B5EF4-FFF2-40B4-BE49-F238E27FC236}">
                        <a16:creationId xmlns:a16="http://schemas.microsoft.com/office/drawing/2014/main" id="{D784C08F-61BD-3DE6-001A-2C89AFF723AF}"/>
                      </a:ext>
                    </a:extLst>
                  </p:cNvPr>
                  <p:cNvSpPr/>
                  <p:nvPr/>
                </p:nvSpPr>
                <p:spPr>
                  <a:xfrm>
                    <a:off x="5555518" y="4878228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7" name="Pentagon 206">
                    <a:extLst>
                      <a:ext uri="{FF2B5EF4-FFF2-40B4-BE49-F238E27FC236}">
                        <a16:creationId xmlns:a16="http://schemas.microsoft.com/office/drawing/2014/main" id="{D2CFFC7F-02E3-B12B-42DC-C6F514E15EC0}"/>
                      </a:ext>
                    </a:extLst>
                  </p:cNvPr>
                  <p:cNvSpPr/>
                  <p:nvPr/>
                </p:nvSpPr>
                <p:spPr>
                  <a:xfrm>
                    <a:off x="5945547" y="4878228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8" name="Pentagon 207">
                    <a:extLst>
                      <a:ext uri="{FF2B5EF4-FFF2-40B4-BE49-F238E27FC236}">
                        <a16:creationId xmlns:a16="http://schemas.microsoft.com/office/drawing/2014/main" id="{FE74D46F-D236-69FE-780D-92A82A4B7A13}"/>
                      </a:ext>
                    </a:extLst>
                  </p:cNvPr>
                  <p:cNvSpPr/>
                  <p:nvPr/>
                </p:nvSpPr>
                <p:spPr>
                  <a:xfrm>
                    <a:off x="5438509" y="4709216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09" name="Pentagon 208">
                    <a:extLst>
                      <a:ext uri="{FF2B5EF4-FFF2-40B4-BE49-F238E27FC236}">
                        <a16:creationId xmlns:a16="http://schemas.microsoft.com/office/drawing/2014/main" id="{E302A195-E81D-B992-3746-D3AC53B40E12}"/>
                      </a:ext>
                    </a:extLst>
                  </p:cNvPr>
                  <p:cNvSpPr/>
                  <p:nvPr/>
                </p:nvSpPr>
                <p:spPr>
                  <a:xfrm>
                    <a:off x="6153562" y="4592207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0" name="Pentagon 209">
                    <a:extLst>
                      <a:ext uri="{FF2B5EF4-FFF2-40B4-BE49-F238E27FC236}">
                        <a16:creationId xmlns:a16="http://schemas.microsoft.com/office/drawing/2014/main" id="{AFD8F588-D458-4B38-67EC-63CD4238E4A6}"/>
                      </a:ext>
                    </a:extLst>
                  </p:cNvPr>
                  <p:cNvSpPr/>
                  <p:nvPr/>
                </p:nvSpPr>
                <p:spPr>
                  <a:xfrm>
                    <a:off x="5312834" y="4418861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1" name="Pentagon 210">
                    <a:extLst>
                      <a:ext uri="{FF2B5EF4-FFF2-40B4-BE49-F238E27FC236}">
                        <a16:creationId xmlns:a16="http://schemas.microsoft.com/office/drawing/2014/main" id="{CD9CB04D-9F1E-586A-4D62-C27B05676E5E}"/>
                      </a:ext>
                    </a:extLst>
                  </p:cNvPr>
                  <p:cNvSpPr/>
                  <p:nvPr/>
                </p:nvSpPr>
                <p:spPr>
                  <a:xfrm>
                    <a:off x="6331241" y="4418861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2" name="Pentagon 211">
                    <a:extLst>
                      <a:ext uri="{FF2B5EF4-FFF2-40B4-BE49-F238E27FC236}">
                        <a16:creationId xmlns:a16="http://schemas.microsoft.com/office/drawing/2014/main" id="{04A6AE49-370C-90F7-3EA6-A389970AACA7}"/>
                      </a:ext>
                    </a:extLst>
                  </p:cNvPr>
                  <p:cNvSpPr/>
                  <p:nvPr/>
                </p:nvSpPr>
                <p:spPr>
                  <a:xfrm>
                    <a:off x="6149228" y="4206512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3" name="Pentagon 212">
                    <a:extLst>
                      <a:ext uri="{FF2B5EF4-FFF2-40B4-BE49-F238E27FC236}">
                        <a16:creationId xmlns:a16="http://schemas.microsoft.com/office/drawing/2014/main" id="{23911969-CBEF-CCBD-F6CF-3E73233A22AB}"/>
                      </a:ext>
                    </a:extLst>
                  </p:cNvPr>
                  <p:cNvSpPr/>
                  <p:nvPr/>
                </p:nvSpPr>
                <p:spPr>
                  <a:xfrm>
                    <a:off x="5486180" y="4150174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4" name="Pentagon 213">
                    <a:extLst>
                      <a:ext uri="{FF2B5EF4-FFF2-40B4-BE49-F238E27FC236}">
                        <a16:creationId xmlns:a16="http://schemas.microsoft.com/office/drawing/2014/main" id="{4BFC4DA9-0CCE-0552-C22B-4B72AD1FF8CF}"/>
                      </a:ext>
                    </a:extLst>
                  </p:cNvPr>
                  <p:cNvSpPr/>
                  <p:nvPr/>
                </p:nvSpPr>
                <p:spPr>
                  <a:xfrm>
                    <a:off x="5637857" y="3582466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5" name="Pentagon 214">
                    <a:extLst>
                      <a:ext uri="{FF2B5EF4-FFF2-40B4-BE49-F238E27FC236}">
                        <a16:creationId xmlns:a16="http://schemas.microsoft.com/office/drawing/2014/main" id="{5B7BFB76-62C5-11BA-87C9-33270F1F4105}"/>
                      </a:ext>
                    </a:extLst>
                  </p:cNvPr>
                  <p:cNvSpPr/>
                  <p:nvPr/>
                </p:nvSpPr>
                <p:spPr>
                  <a:xfrm>
                    <a:off x="5931349" y="3283444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6" name="Pentagon 215">
                    <a:extLst>
                      <a:ext uri="{FF2B5EF4-FFF2-40B4-BE49-F238E27FC236}">
                        <a16:creationId xmlns:a16="http://schemas.microsoft.com/office/drawing/2014/main" id="{EBF793ED-2806-C0CF-184A-27202D9A3F79}"/>
                      </a:ext>
                    </a:extLst>
                  </p:cNvPr>
                  <p:cNvSpPr/>
                  <p:nvPr/>
                </p:nvSpPr>
                <p:spPr>
                  <a:xfrm>
                    <a:off x="6157896" y="5367930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7" name="Pentagon 216">
                    <a:extLst>
                      <a:ext uri="{FF2B5EF4-FFF2-40B4-BE49-F238E27FC236}">
                        <a16:creationId xmlns:a16="http://schemas.microsoft.com/office/drawing/2014/main" id="{D6B6E2BE-8D36-9D40-EBED-034CFEC44F78}"/>
                      </a:ext>
                    </a:extLst>
                  </p:cNvPr>
                  <p:cNvSpPr/>
                  <p:nvPr/>
                </p:nvSpPr>
                <p:spPr>
                  <a:xfrm>
                    <a:off x="5468846" y="5593280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18" name="Pentagon 217">
                    <a:extLst>
                      <a:ext uri="{FF2B5EF4-FFF2-40B4-BE49-F238E27FC236}">
                        <a16:creationId xmlns:a16="http://schemas.microsoft.com/office/drawing/2014/main" id="{0532DB19-039B-4409-B87E-4D0A4283BE24}"/>
                      </a:ext>
                    </a:extLst>
                  </p:cNvPr>
                  <p:cNvSpPr/>
                  <p:nvPr/>
                </p:nvSpPr>
                <p:spPr>
                  <a:xfrm>
                    <a:off x="5793870" y="5844631"/>
                    <a:ext cx="131750" cy="125476"/>
                  </a:xfrm>
                  <a:prstGeom prst="pentagon">
                    <a:avLst/>
                  </a:prstGeom>
                  <a:solidFill>
                    <a:srgbClr val="4FABE3"/>
                  </a:solidFill>
                  <a:ln w="1270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>
                    <a:defPPr>
                      <a:defRPr lang="en-US"/>
                    </a:defPPr>
                    <a:lvl1pPr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1pPr>
                    <a:lvl2pPr marL="4572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2pPr>
                    <a:lvl3pPr marL="9144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3pPr>
                    <a:lvl4pPr marL="13716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4pPr>
                    <a:lvl5pPr marL="1828800" algn="l" rtl="0" fontAlgn="base">
                      <a:spcBef>
                        <a:spcPct val="0"/>
                      </a:spcBef>
                      <a:spcAft>
                        <a:spcPct val="0"/>
                      </a:spcAft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kern="1200">
                        <a:solidFill>
                          <a:schemeClr val="tx1"/>
                        </a:solidFill>
                        <a:latin typeface="Arial" charset="0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Avenir Next LT Pro" panose="020B0504020202020204" pitchFamily="34" charset="0"/>
                      <a:ea typeface="+mn-ea"/>
                      <a:cs typeface="+mn-cs"/>
                    </a:endParaRPr>
                  </a:p>
                </p:txBody>
              </p:sp>
            </p:grpSp>
          </p:grpSp>
        </p:grp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45B090D5-535E-4A15-3940-A9D902A1115D}"/>
              </a:ext>
            </a:extLst>
          </p:cNvPr>
          <p:cNvSpPr/>
          <p:nvPr/>
        </p:nvSpPr>
        <p:spPr>
          <a:xfrm>
            <a:off x="5367801" y="2358797"/>
            <a:ext cx="1433837" cy="2731134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>
              <a:solidFill>
                <a:schemeClr val="tx1"/>
              </a:solidFill>
              <a:latin typeface="Avenir Next LT Pro" panose="020B0504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409D5E-0569-943D-34F1-F77E61913A60}"/>
              </a:ext>
            </a:extLst>
          </p:cNvPr>
          <p:cNvGrpSpPr/>
          <p:nvPr/>
        </p:nvGrpSpPr>
        <p:grpSpPr>
          <a:xfrm>
            <a:off x="6157983" y="1693542"/>
            <a:ext cx="1295416" cy="1019055"/>
            <a:chOff x="6157384" y="1693543"/>
            <a:chExt cx="1876252" cy="1417263"/>
          </a:xfrm>
        </p:grpSpPr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6B360900-0E83-FBDC-D543-9759A7E9E245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6763801" y="2087220"/>
              <a:ext cx="705771" cy="1599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FBC6AF2F-530F-663B-41CD-D93811D1558C}"/>
                </a:ext>
              </a:extLst>
            </p:cNvPr>
            <p:cNvCxnSpPr/>
            <p:nvPr/>
          </p:nvCxnSpPr>
          <p:spPr>
            <a:xfrm flipV="1">
              <a:off x="6980406" y="1741365"/>
              <a:ext cx="138459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BDABA09F-1333-84BA-56E2-418076769BAF}"/>
                </a:ext>
              </a:extLst>
            </p:cNvPr>
            <p:cNvSpPr/>
            <p:nvPr/>
          </p:nvSpPr>
          <p:spPr>
            <a:xfrm flipH="1" flipV="1">
              <a:off x="6914183" y="1693543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E8137D5C-BBB1-C562-15E3-B274B865E3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17486" y="1864333"/>
              <a:ext cx="213167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580E97B-050F-52C7-22F6-E031DE0A62A7}"/>
                </a:ext>
              </a:extLst>
            </p:cNvPr>
            <p:cNvCxnSpPr/>
            <p:nvPr/>
          </p:nvCxnSpPr>
          <p:spPr>
            <a:xfrm flipV="1">
              <a:off x="6980406" y="2072115"/>
              <a:ext cx="138459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F10FEBA-32CF-0C36-FA71-16D773895F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17486" y="2005092"/>
              <a:ext cx="213167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F397CBB-0E31-0F83-C1D6-D0442DEF6506}"/>
                </a:ext>
              </a:extLst>
            </p:cNvPr>
            <p:cNvCxnSpPr/>
            <p:nvPr/>
          </p:nvCxnSpPr>
          <p:spPr>
            <a:xfrm flipV="1">
              <a:off x="6980405" y="2200950"/>
              <a:ext cx="138459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BEB504D-9A04-1475-0EC2-B4B7C8D30A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117486" y="2142970"/>
              <a:ext cx="213167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CF5251-1FA3-6277-2CB2-9ACBBFED919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7526148" y="2183427"/>
              <a:ext cx="0" cy="622865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4F220A6C-0415-01CE-46DB-8205DF337B32}"/>
                </a:ext>
              </a:extLst>
            </p:cNvPr>
            <p:cNvSpPr/>
            <p:nvPr/>
          </p:nvSpPr>
          <p:spPr>
            <a:xfrm rot="16200000">
              <a:off x="7827272" y="2446022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41ADF3ED-98E8-F011-129A-12FA9866AD2B}"/>
                </a:ext>
              </a:extLst>
            </p:cNvPr>
            <p:cNvCxnSpPr/>
            <p:nvPr/>
          </p:nvCxnSpPr>
          <p:spPr>
            <a:xfrm rot="16200000" flipH="1">
              <a:off x="7433274" y="2423433"/>
              <a:ext cx="143583" cy="0"/>
            </a:xfrm>
            <a:prstGeom prst="line">
              <a:avLst/>
            </a:prstGeom>
            <a:solidFill>
              <a:srgbClr val="00B0F0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34082028-90D6-1303-83A6-D62F0D1E7852}"/>
                </a:ext>
              </a:extLst>
            </p:cNvPr>
            <p:cNvSpPr/>
            <p:nvPr/>
          </p:nvSpPr>
          <p:spPr>
            <a:xfrm rot="16200000">
              <a:off x="7456198" y="2285720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8F8E0B0-A027-7443-2192-A440DE2B3136}"/>
                </a:ext>
              </a:extLst>
            </p:cNvPr>
            <p:cNvCxnSpPr/>
            <p:nvPr/>
          </p:nvCxnSpPr>
          <p:spPr>
            <a:xfrm rot="16200000" flipH="1">
              <a:off x="7678354" y="2423433"/>
              <a:ext cx="143583" cy="0"/>
            </a:xfrm>
            <a:prstGeom prst="line">
              <a:avLst/>
            </a:prstGeom>
            <a:solidFill>
              <a:srgbClr val="00B0F0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F0714DAC-B8FF-334C-D6A1-D0BDCB0541A4}"/>
                </a:ext>
              </a:extLst>
            </p:cNvPr>
            <p:cNvSpPr/>
            <p:nvPr/>
          </p:nvSpPr>
          <p:spPr>
            <a:xfrm rot="16200000">
              <a:off x="7701278" y="2285720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B2D9ADD-8854-6682-3AFE-23BC517F3F4A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594902" y="2604321"/>
              <a:ext cx="221057" cy="0"/>
            </a:xfrm>
            <a:prstGeom prst="line">
              <a:avLst/>
            </a:prstGeom>
            <a:solidFill>
              <a:srgbClr val="00B0F0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DA148E7F-FBCE-60BA-0286-048A0EDB69AA}"/>
                </a:ext>
              </a:extLst>
            </p:cNvPr>
            <p:cNvSpPr/>
            <p:nvPr/>
          </p:nvSpPr>
          <p:spPr>
            <a:xfrm rot="16200000">
              <a:off x="7657585" y="2630441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743D31C6-4884-24D5-5E7E-4BED3CD057C3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7480032" y="2604321"/>
              <a:ext cx="221057" cy="0"/>
            </a:xfrm>
            <a:prstGeom prst="line">
              <a:avLst/>
            </a:prstGeom>
            <a:solidFill>
              <a:srgbClr val="00B0F0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3B929BFE-2455-17EB-5ED5-5A8544E49E9D}"/>
                </a:ext>
              </a:extLst>
            </p:cNvPr>
            <p:cNvSpPr/>
            <p:nvPr/>
          </p:nvSpPr>
          <p:spPr>
            <a:xfrm rot="16200000">
              <a:off x="7542714" y="2630441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1569F067-9FB0-2D08-79CD-41C2697A2A67}"/>
                </a:ext>
              </a:extLst>
            </p:cNvPr>
            <p:cNvSpPr/>
            <p:nvPr/>
          </p:nvSpPr>
          <p:spPr>
            <a:xfrm>
              <a:off x="6701185" y="2313185"/>
              <a:ext cx="769157" cy="797621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solidFill>
                <a:schemeClr val="bg2"/>
              </a:solidFill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C6764797-7686-4E63-6422-308D81AA3A98}"/>
                </a:ext>
              </a:extLst>
            </p:cNvPr>
            <p:cNvSpPr/>
            <p:nvPr/>
          </p:nvSpPr>
          <p:spPr>
            <a:xfrm>
              <a:off x="6157384" y="2512225"/>
              <a:ext cx="1876252" cy="373239"/>
            </a:xfrm>
            <a:prstGeom prst="roundRect">
              <a:avLst>
                <a:gd name="adj" fmla="val 50000"/>
              </a:avLst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C473D56D-AC38-0A7E-1248-B56E23BA9848}"/>
                </a:ext>
              </a:extLst>
            </p:cNvPr>
            <p:cNvSpPr/>
            <p:nvPr/>
          </p:nvSpPr>
          <p:spPr>
            <a:xfrm flipH="1" flipV="1">
              <a:off x="6914183" y="2024290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D50B0EBC-22F0-0A34-5725-6CAD500F8F08}"/>
                </a:ext>
              </a:extLst>
            </p:cNvPr>
            <p:cNvSpPr/>
            <p:nvPr/>
          </p:nvSpPr>
          <p:spPr>
            <a:xfrm flipH="1" flipV="1">
              <a:off x="7246604" y="1815452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2B01170C-5C7E-405C-4FF1-AADB95230151}"/>
                </a:ext>
              </a:extLst>
            </p:cNvPr>
            <p:cNvSpPr/>
            <p:nvPr/>
          </p:nvSpPr>
          <p:spPr>
            <a:xfrm flipH="1" flipV="1">
              <a:off x="6914182" y="2153128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AE7D4502-8A84-F602-A2FD-5BBD3A37DA11}"/>
                </a:ext>
              </a:extLst>
            </p:cNvPr>
            <p:cNvSpPr/>
            <p:nvPr/>
          </p:nvSpPr>
          <p:spPr>
            <a:xfrm flipH="1" flipV="1">
              <a:off x="7246604" y="2094087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8EB5091-B595-DCF8-E2B2-FFC280010AED}"/>
              </a:ext>
            </a:extLst>
          </p:cNvPr>
          <p:cNvSpPr/>
          <p:nvPr/>
        </p:nvSpPr>
        <p:spPr>
          <a:xfrm>
            <a:off x="6543666" y="2329768"/>
            <a:ext cx="524764" cy="202413"/>
          </a:xfrm>
          <a:prstGeom prst="roundRect">
            <a:avLst>
              <a:gd name="adj" fmla="val 50000"/>
            </a:avLst>
          </a:prstGeom>
          <a:solidFill>
            <a:srgbClr val="324050">
              <a:alpha val="56000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18288" tIns="45720" rIns="18288" bIns="45720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700" b="1" kern="0" cap="all" dirty="0">
                <a:solidFill>
                  <a:schemeClr val="bg1"/>
                </a:solidFill>
                <a:latin typeface="Avenir Next LT Pro" panose="020B0504020202020204" pitchFamily="34" charset="0"/>
              </a:rPr>
              <a:t>LIGHTS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CC5FBA9-8583-B95D-392D-1CECDF009F02}"/>
              </a:ext>
            </a:extLst>
          </p:cNvPr>
          <p:cNvGrpSpPr/>
          <p:nvPr/>
        </p:nvGrpSpPr>
        <p:grpSpPr>
          <a:xfrm>
            <a:off x="4726115" y="4375990"/>
            <a:ext cx="1295416" cy="1019055"/>
            <a:chOff x="4725657" y="4375990"/>
            <a:chExt cx="1876252" cy="1417263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8A6DA2C-C316-55C5-C193-5B70DB4A4C7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5332074" y="4769667"/>
              <a:ext cx="705771" cy="1599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242B3B5-FB64-7EE3-600B-545CA3E29CE9}"/>
                </a:ext>
              </a:extLst>
            </p:cNvPr>
            <p:cNvCxnSpPr/>
            <p:nvPr/>
          </p:nvCxnSpPr>
          <p:spPr>
            <a:xfrm flipV="1">
              <a:off x="5548679" y="4423812"/>
              <a:ext cx="138459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7CC84885-9AB6-A4F2-93F6-EAB1265A4167}"/>
                </a:ext>
              </a:extLst>
            </p:cNvPr>
            <p:cNvSpPr/>
            <p:nvPr/>
          </p:nvSpPr>
          <p:spPr>
            <a:xfrm flipH="1" flipV="1">
              <a:off x="5482456" y="4375990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17C9E6E1-F197-6F59-6FA9-A38D1F41EF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85759" y="4546780"/>
              <a:ext cx="213167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5E1810F-D978-CAEF-183B-722749E95F4A}"/>
                </a:ext>
              </a:extLst>
            </p:cNvPr>
            <p:cNvCxnSpPr/>
            <p:nvPr/>
          </p:nvCxnSpPr>
          <p:spPr>
            <a:xfrm flipV="1">
              <a:off x="5548679" y="4754562"/>
              <a:ext cx="138459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DE1153B-0955-2EBD-6AA9-C193752907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85759" y="4687539"/>
              <a:ext cx="213167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BCC2489-E358-CAD2-A48E-54B81C5FAEC3}"/>
                </a:ext>
              </a:extLst>
            </p:cNvPr>
            <p:cNvCxnSpPr/>
            <p:nvPr/>
          </p:nvCxnSpPr>
          <p:spPr>
            <a:xfrm flipV="1">
              <a:off x="5548678" y="4883397"/>
              <a:ext cx="138459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EF561F9E-CA39-2038-C35F-7944602F94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85759" y="4825417"/>
              <a:ext cx="213167" cy="0"/>
            </a:xfrm>
            <a:prstGeom prst="line">
              <a:avLst/>
            </a:prstGeom>
            <a:solidFill>
              <a:srgbClr val="95B814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0A46FD13-43F7-CCDF-C0F9-977366F457E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094421" y="4865874"/>
              <a:ext cx="0" cy="622865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8792D4D-F89D-96DE-C697-6AF1A79163CC}"/>
                </a:ext>
              </a:extLst>
            </p:cNvPr>
            <p:cNvSpPr/>
            <p:nvPr/>
          </p:nvSpPr>
          <p:spPr>
            <a:xfrm rot="16200000">
              <a:off x="6395545" y="5128469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C50E2DE-5F1C-2A13-87E6-B1B85A6182B9}"/>
                </a:ext>
              </a:extLst>
            </p:cNvPr>
            <p:cNvCxnSpPr/>
            <p:nvPr/>
          </p:nvCxnSpPr>
          <p:spPr>
            <a:xfrm rot="16200000" flipH="1">
              <a:off x="6001547" y="5105880"/>
              <a:ext cx="143583" cy="0"/>
            </a:xfrm>
            <a:prstGeom prst="line">
              <a:avLst/>
            </a:prstGeom>
            <a:solidFill>
              <a:srgbClr val="00B0F0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506C1766-5126-D959-425A-6ACEB767B260}"/>
                </a:ext>
              </a:extLst>
            </p:cNvPr>
            <p:cNvSpPr/>
            <p:nvPr/>
          </p:nvSpPr>
          <p:spPr>
            <a:xfrm rot="16200000">
              <a:off x="6024471" y="4968167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1B1FA39-7DE3-CEDD-8537-C2449DD8D62D}"/>
                </a:ext>
              </a:extLst>
            </p:cNvPr>
            <p:cNvCxnSpPr/>
            <p:nvPr/>
          </p:nvCxnSpPr>
          <p:spPr>
            <a:xfrm rot="16200000" flipH="1">
              <a:off x="6246627" y="5105880"/>
              <a:ext cx="143583" cy="0"/>
            </a:xfrm>
            <a:prstGeom prst="line">
              <a:avLst/>
            </a:prstGeom>
            <a:solidFill>
              <a:srgbClr val="00B0F0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099A743-D8E8-9924-DE71-BF7B2CBC4EE7}"/>
                </a:ext>
              </a:extLst>
            </p:cNvPr>
            <p:cNvSpPr/>
            <p:nvPr/>
          </p:nvSpPr>
          <p:spPr>
            <a:xfrm rot="16200000">
              <a:off x="6269551" y="4968167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65EBC075-C414-B059-039A-F80A641180AB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163175" y="5286768"/>
              <a:ext cx="221057" cy="0"/>
            </a:xfrm>
            <a:prstGeom prst="line">
              <a:avLst/>
            </a:prstGeom>
            <a:solidFill>
              <a:srgbClr val="00B0F0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579A4CD0-A002-61A6-0DEC-F79C3B37DAC9}"/>
                </a:ext>
              </a:extLst>
            </p:cNvPr>
            <p:cNvSpPr/>
            <p:nvPr/>
          </p:nvSpPr>
          <p:spPr>
            <a:xfrm rot="16200000">
              <a:off x="6225858" y="5312888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F684E51-EB75-0225-11D2-36F1C5013752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048305" y="5286768"/>
              <a:ext cx="221057" cy="0"/>
            </a:xfrm>
            <a:prstGeom prst="line">
              <a:avLst/>
            </a:prstGeom>
            <a:solidFill>
              <a:srgbClr val="00B0F0"/>
            </a:solidFill>
            <a:ln w="9525" cap="flat" cmpd="sng" algn="ctr">
              <a:solidFill>
                <a:schemeClr val="bg2"/>
              </a:solidFill>
              <a:prstDash val="solid"/>
            </a:ln>
            <a:effectLst/>
          </p:spPr>
        </p:cxn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EABFA9B-DA20-B442-1243-81A2A1B8ACF8}"/>
                </a:ext>
              </a:extLst>
            </p:cNvPr>
            <p:cNvSpPr/>
            <p:nvPr/>
          </p:nvSpPr>
          <p:spPr>
            <a:xfrm rot="16200000">
              <a:off x="6110987" y="5312888"/>
              <a:ext cx="97733" cy="92232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C509C1AE-71F5-FEC4-3103-AF401115B874}"/>
                </a:ext>
              </a:extLst>
            </p:cNvPr>
            <p:cNvSpPr/>
            <p:nvPr/>
          </p:nvSpPr>
          <p:spPr>
            <a:xfrm>
              <a:off x="5269458" y="4995632"/>
              <a:ext cx="769157" cy="797621"/>
            </a:xfrm>
            <a:prstGeom prst="ellipse">
              <a:avLst/>
            </a:prstGeom>
            <a:solidFill>
              <a:schemeClr val="accent4"/>
            </a:solidFill>
            <a:ln w="12700" cap="flat" cmpd="sng" algn="ctr">
              <a:solidFill>
                <a:schemeClr val="bg2"/>
              </a:solidFill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A3A86203-A94F-D09B-9FDE-D155795BB63E}"/>
                </a:ext>
              </a:extLst>
            </p:cNvPr>
            <p:cNvSpPr/>
            <p:nvPr/>
          </p:nvSpPr>
          <p:spPr>
            <a:xfrm>
              <a:off x="4725657" y="5194672"/>
              <a:ext cx="1876252" cy="373239"/>
            </a:xfrm>
            <a:prstGeom prst="roundRect">
              <a:avLst>
                <a:gd name="adj" fmla="val 50000"/>
              </a:avLst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7C83E1B-A300-F602-3CAD-FDEA2D5C46AA}"/>
                </a:ext>
              </a:extLst>
            </p:cNvPr>
            <p:cNvSpPr/>
            <p:nvPr/>
          </p:nvSpPr>
          <p:spPr>
            <a:xfrm flipH="1" flipV="1">
              <a:off x="5482456" y="4706737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68F141E-CD98-8ABC-D647-43151F668BE1}"/>
                </a:ext>
              </a:extLst>
            </p:cNvPr>
            <p:cNvSpPr/>
            <p:nvPr/>
          </p:nvSpPr>
          <p:spPr>
            <a:xfrm flipH="1" flipV="1">
              <a:off x="5814877" y="4638658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C46B47B3-309F-E9B1-861F-D59A8C31A1B5}"/>
                </a:ext>
              </a:extLst>
            </p:cNvPr>
            <p:cNvSpPr/>
            <p:nvPr/>
          </p:nvSpPr>
          <p:spPr>
            <a:xfrm flipH="1" flipV="1">
              <a:off x="5814877" y="4497899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CAF0949-6943-F1D4-D8B6-C666C021142A}"/>
                </a:ext>
              </a:extLst>
            </p:cNvPr>
            <p:cNvSpPr/>
            <p:nvPr/>
          </p:nvSpPr>
          <p:spPr>
            <a:xfrm flipH="1" flipV="1">
              <a:off x="5482455" y="4835575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B039B5A-08E0-08BD-FDF9-E19C54DF5C50}"/>
                </a:ext>
              </a:extLst>
            </p:cNvPr>
            <p:cNvSpPr/>
            <p:nvPr/>
          </p:nvSpPr>
          <p:spPr>
            <a:xfrm flipH="1" flipV="1">
              <a:off x="5814877" y="4776534"/>
              <a:ext cx="94245" cy="95646"/>
            </a:xfrm>
            <a:prstGeom prst="rect">
              <a:avLst/>
            </a:prstGeom>
            <a:solidFill>
              <a:srgbClr val="FF9B0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1" i="0" u="none" strike="noStrike" kern="0" cap="all" spc="0" normalizeH="0" noProof="0">
                <a:ln>
                  <a:noFill/>
                </a:ln>
                <a:effectLst/>
                <a:uLnTx/>
                <a:uFillTx/>
                <a:latin typeface="Avenir Next LT Pro" panose="020B0504020202020204" pitchFamily="34" charset="0"/>
              </a:endParaRPr>
            </a:p>
          </p:txBody>
        </p: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E3B057E-5004-0D15-0A5D-FD961ADBDCBF}"/>
              </a:ext>
            </a:extLst>
          </p:cNvPr>
          <p:cNvSpPr/>
          <p:nvPr/>
        </p:nvSpPr>
        <p:spPr>
          <a:xfrm>
            <a:off x="5102901" y="5011448"/>
            <a:ext cx="524764" cy="202413"/>
          </a:xfrm>
          <a:prstGeom prst="roundRect">
            <a:avLst>
              <a:gd name="adj" fmla="val 50000"/>
            </a:avLst>
          </a:prstGeom>
          <a:solidFill>
            <a:srgbClr val="324050">
              <a:alpha val="56000"/>
            </a:srgbClr>
          </a:solidFill>
          <a:ln w="25400" cap="flat" cmpd="sng" algn="ctr">
            <a:noFill/>
            <a:prstDash val="solid"/>
          </a:ln>
          <a:effectLst/>
        </p:spPr>
        <p:txBody>
          <a:bodyPr lIns="18288" rIns="18288" rtlCol="0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sz="700" b="1" kern="0" cap="all">
                <a:solidFill>
                  <a:schemeClr val="bg1"/>
                </a:solidFill>
                <a:latin typeface="Avenir Next LT Pro" panose="020B0504020202020204" pitchFamily="34" charset="0"/>
              </a:rPr>
              <a:t>brake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381A0F5-1FDF-AA2A-F9CB-8E5D1D95BD29}"/>
              </a:ext>
            </a:extLst>
          </p:cNvPr>
          <p:cNvSpPr/>
          <p:nvPr/>
        </p:nvSpPr>
        <p:spPr>
          <a:xfrm>
            <a:off x="4422826" y="4614159"/>
            <a:ext cx="622122" cy="813849"/>
          </a:xfrm>
          <a:custGeom>
            <a:avLst/>
            <a:gdLst>
              <a:gd name="connsiteX0" fmla="*/ 0 w 247773"/>
              <a:gd name="connsiteY0" fmla="*/ 0 h 1616424"/>
              <a:gd name="connsiteX1" fmla="*/ 0 w 247773"/>
              <a:gd name="connsiteY1" fmla="*/ 1616424 h 1616424"/>
              <a:gd name="connsiteX2" fmla="*/ 247773 w 247773"/>
              <a:gd name="connsiteY2" fmla="*/ 1368651 h 1616424"/>
              <a:gd name="connsiteX3" fmla="*/ 247773 w 247773"/>
              <a:gd name="connsiteY3" fmla="*/ 660728 h 1616424"/>
              <a:gd name="connsiteX4" fmla="*/ 0 w 247773"/>
              <a:gd name="connsiteY4" fmla="*/ 0 h 1616424"/>
              <a:gd name="connsiteX0" fmla="*/ 0 w 625332"/>
              <a:gd name="connsiteY0" fmla="*/ 0 h 1710814"/>
              <a:gd name="connsiteX1" fmla="*/ 377559 w 625332"/>
              <a:gd name="connsiteY1" fmla="*/ 1710814 h 1710814"/>
              <a:gd name="connsiteX2" fmla="*/ 625332 w 625332"/>
              <a:gd name="connsiteY2" fmla="*/ 1463041 h 1710814"/>
              <a:gd name="connsiteX3" fmla="*/ 625332 w 625332"/>
              <a:gd name="connsiteY3" fmla="*/ 755118 h 1710814"/>
              <a:gd name="connsiteX4" fmla="*/ 0 w 625332"/>
              <a:gd name="connsiteY4" fmla="*/ 0 h 1710814"/>
              <a:gd name="connsiteX0" fmla="*/ 0 w 625332"/>
              <a:gd name="connsiteY0" fmla="*/ 0 h 1634123"/>
              <a:gd name="connsiteX1" fmla="*/ 5900 w 625332"/>
              <a:gd name="connsiteY1" fmla="*/ 1634123 h 1634123"/>
              <a:gd name="connsiteX2" fmla="*/ 625332 w 625332"/>
              <a:gd name="connsiteY2" fmla="*/ 1463041 h 1634123"/>
              <a:gd name="connsiteX3" fmla="*/ 625332 w 625332"/>
              <a:gd name="connsiteY3" fmla="*/ 755118 h 1634123"/>
              <a:gd name="connsiteX4" fmla="*/ 0 w 625332"/>
              <a:gd name="connsiteY4" fmla="*/ 0 h 1634123"/>
              <a:gd name="connsiteX0" fmla="*/ 0 w 625332"/>
              <a:gd name="connsiteY0" fmla="*/ 0 h 1634123"/>
              <a:gd name="connsiteX1" fmla="*/ 5900 w 625332"/>
              <a:gd name="connsiteY1" fmla="*/ 1634123 h 1634123"/>
              <a:gd name="connsiteX2" fmla="*/ 625332 w 625332"/>
              <a:gd name="connsiteY2" fmla="*/ 1214751 h 1634123"/>
              <a:gd name="connsiteX3" fmla="*/ 625332 w 625332"/>
              <a:gd name="connsiteY3" fmla="*/ 755118 h 1634123"/>
              <a:gd name="connsiteX4" fmla="*/ 0 w 625332"/>
              <a:gd name="connsiteY4" fmla="*/ 0 h 1634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5332" h="1634123">
                <a:moveTo>
                  <a:pt x="0" y="0"/>
                </a:moveTo>
                <a:cubicBezTo>
                  <a:pt x="1967" y="544708"/>
                  <a:pt x="3933" y="1089415"/>
                  <a:pt x="5900" y="1634123"/>
                </a:cubicBezTo>
                <a:lnTo>
                  <a:pt x="625332" y="1214751"/>
                </a:lnTo>
                <a:lnTo>
                  <a:pt x="625332" y="75511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5000"/>
              <a:alpha val="59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</a:endParaRP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BD7D4565-A852-B69D-7BB1-55BFB38EB4D1}"/>
              </a:ext>
            </a:extLst>
          </p:cNvPr>
          <p:cNvSpPr txBox="1">
            <a:spLocks/>
          </p:cNvSpPr>
          <p:nvPr/>
        </p:nvSpPr>
        <p:spPr>
          <a:xfrm>
            <a:off x="687583" y="4608259"/>
            <a:ext cx="3734292" cy="80752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2500" lnSpcReduction="10000"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75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1050" b="1" i="0" u="none" strike="noStrike" kern="0" cap="all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 panose="020B0504020202020204" pitchFamily="34" charset="0"/>
              </a:rPr>
              <a:t> brake control node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75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 panose="020B0504020202020204" pitchFamily="34" charset="0"/>
              </a:rPr>
              <a:t>  Replicate Brake Control Module behavior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75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lang="en-US" sz="1000" kern="0">
                <a:solidFill>
                  <a:srgbClr val="000000">
                    <a:lumMod val="85000"/>
                    <a:lumOff val="15000"/>
                  </a:srgbClr>
                </a:solidFill>
                <a:latin typeface="Avenir Next LT Pro" panose="020B0504020202020204" pitchFamily="34" charset="0"/>
              </a:rPr>
              <a:t>  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 panose="020B0504020202020204" pitchFamily="34" charset="0"/>
              </a:rPr>
              <a:t>· brake actuation and brake lamp indication based on input controller from HMI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75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 panose="020B0504020202020204" pitchFamily="34" charset="0"/>
              </a:rPr>
              <a:t>  · Communications </a:t>
            </a:r>
            <a:r>
              <a:rPr lang="en-US" sz="1000" kern="0">
                <a:solidFill>
                  <a:srgbClr val="000000">
                    <a:lumMod val="85000"/>
                    <a:lumOff val="15000"/>
                  </a:srgbClr>
                </a:solidFill>
                <a:latin typeface="Avenir Next LT Pro" panose="020B0504020202020204" pitchFamily="34" charset="0"/>
              </a:rPr>
              <a:t>with other nodes</a:t>
            </a:r>
            <a:r>
              <a:rPr kumimoji="0" lang="en-US" sz="1000" b="0" i="0" u="none" strike="noStrike" kern="0" cap="none" spc="0" normalizeH="0" baseline="0" noProof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 panose="020B0504020202020204" pitchFamily="34" charset="0"/>
              </a:rPr>
              <a:t>:  HMI, PCM, BCM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60018CA-97AF-E082-A8E4-CB6030C8D7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78557" y="4669111"/>
            <a:ext cx="335280" cy="213576"/>
          </a:xfrm>
          <a:prstGeom prst="rect">
            <a:avLst/>
          </a:pr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05378F4-1958-6FA7-794F-9BFFA5B641ED}"/>
              </a:ext>
            </a:extLst>
          </p:cNvPr>
          <p:cNvSpPr/>
          <p:nvPr/>
        </p:nvSpPr>
        <p:spPr>
          <a:xfrm rot="10800000">
            <a:off x="7085324" y="1921137"/>
            <a:ext cx="622122" cy="813849"/>
          </a:xfrm>
          <a:custGeom>
            <a:avLst/>
            <a:gdLst>
              <a:gd name="connsiteX0" fmla="*/ 0 w 247773"/>
              <a:gd name="connsiteY0" fmla="*/ 0 h 1616424"/>
              <a:gd name="connsiteX1" fmla="*/ 0 w 247773"/>
              <a:gd name="connsiteY1" fmla="*/ 1616424 h 1616424"/>
              <a:gd name="connsiteX2" fmla="*/ 247773 w 247773"/>
              <a:gd name="connsiteY2" fmla="*/ 1368651 h 1616424"/>
              <a:gd name="connsiteX3" fmla="*/ 247773 w 247773"/>
              <a:gd name="connsiteY3" fmla="*/ 660728 h 1616424"/>
              <a:gd name="connsiteX4" fmla="*/ 0 w 247773"/>
              <a:gd name="connsiteY4" fmla="*/ 0 h 1616424"/>
              <a:gd name="connsiteX0" fmla="*/ 0 w 625332"/>
              <a:gd name="connsiteY0" fmla="*/ 0 h 1710814"/>
              <a:gd name="connsiteX1" fmla="*/ 377559 w 625332"/>
              <a:gd name="connsiteY1" fmla="*/ 1710814 h 1710814"/>
              <a:gd name="connsiteX2" fmla="*/ 625332 w 625332"/>
              <a:gd name="connsiteY2" fmla="*/ 1463041 h 1710814"/>
              <a:gd name="connsiteX3" fmla="*/ 625332 w 625332"/>
              <a:gd name="connsiteY3" fmla="*/ 755118 h 1710814"/>
              <a:gd name="connsiteX4" fmla="*/ 0 w 625332"/>
              <a:gd name="connsiteY4" fmla="*/ 0 h 1710814"/>
              <a:gd name="connsiteX0" fmla="*/ 0 w 625332"/>
              <a:gd name="connsiteY0" fmla="*/ 0 h 1634123"/>
              <a:gd name="connsiteX1" fmla="*/ 5900 w 625332"/>
              <a:gd name="connsiteY1" fmla="*/ 1634123 h 1634123"/>
              <a:gd name="connsiteX2" fmla="*/ 625332 w 625332"/>
              <a:gd name="connsiteY2" fmla="*/ 1463041 h 1634123"/>
              <a:gd name="connsiteX3" fmla="*/ 625332 w 625332"/>
              <a:gd name="connsiteY3" fmla="*/ 755118 h 1634123"/>
              <a:gd name="connsiteX4" fmla="*/ 0 w 625332"/>
              <a:gd name="connsiteY4" fmla="*/ 0 h 1634123"/>
              <a:gd name="connsiteX0" fmla="*/ 0 w 625332"/>
              <a:gd name="connsiteY0" fmla="*/ 0 h 1634123"/>
              <a:gd name="connsiteX1" fmla="*/ 5900 w 625332"/>
              <a:gd name="connsiteY1" fmla="*/ 1634123 h 1634123"/>
              <a:gd name="connsiteX2" fmla="*/ 625332 w 625332"/>
              <a:gd name="connsiteY2" fmla="*/ 1214751 h 1634123"/>
              <a:gd name="connsiteX3" fmla="*/ 625332 w 625332"/>
              <a:gd name="connsiteY3" fmla="*/ 755118 h 1634123"/>
              <a:gd name="connsiteX4" fmla="*/ 0 w 625332"/>
              <a:gd name="connsiteY4" fmla="*/ 0 h 1634123"/>
              <a:gd name="connsiteX0" fmla="*/ 0 w 625332"/>
              <a:gd name="connsiteY0" fmla="*/ 0 h 1634123"/>
              <a:gd name="connsiteX1" fmla="*/ 5900 w 625332"/>
              <a:gd name="connsiteY1" fmla="*/ 1634123 h 1634123"/>
              <a:gd name="connsiteX2" fmla="*/ 625332 w 625332"/>
              <a:gd name="connsiteY2" fmla="*/ 1214751 h 1634123"/>
              <a:gd name="connsiteX3" fmla="*/ 625332 w 625332"/>
              <a:gd name="connsiteY3" fmla="*/ 471369 h 1634123"/>
              <a:gd name="connsiteX4" fmla="*/ 0 w 625332"/>
              <a:gd name="connsiteY4" fmla="*/ 0 h 1634123"/>
              <a:gd name="connsiteX0" fmla="*/ 0 w 625332"/>
              <a:gd name="connsiteY0" fmla="*/ 0 h 1634123"/>
              <a:gd name="connsiteX1" fmla="*/ 5900 w 625332"/>
              <a:gd name="connsiteY1" fmla="*/ 1634123 h 1634123"/>
              <a:gd name="connsiteX2" fmla="*/ 625332 w 625332"/>
              <a:gd name="connsiteY2" fmla="*/ 1031148 h 1634123"/>
              <a:gd name="connsiteX3" fmla="*/ 625332 w 625332"/>
              <a:gd name="connsiteY3" fmla="*/ 471369 h 1634123"/>
              <a:gd name="connsiteX4" fmla="*/ 0 w 625332"/>
              <a:gd name="connsiteY4" fmla="*/ 0 h 1634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5332" h="1634123">
                <a:moveTo>
                  <a:pt x="0" y="0"/>
                </a:moveTo>
                <a:cubicBezTo>
                  <a:pt x="1967" y="544708"/>
                  <a:pt x="3933" y="1089415"/>
                  <a:pt x="5900" y="1634123"/>
                </a:cubicBezTo>
                <a:lnTo>
                  <a:pt x="625332" y="1031148"/>
                </a:lnTo>
                <a:lnTo>
                  <a:pt x="625332" y="471369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95000"/>
              <a:alpha val="59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t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</a:endParaRP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3E80D736-B673-77DA-6507-504EC7F5FCBD}"/>
              </a:ext>
            </a:extLst>
          </p:cNvPr>
          <p:cNvSpPr txBox="1">
            <a:spLocks/>
          </p:cNvSpPr>
          <p:nvPr/>
        </p:nvSpPr>
        <p:spPr>
          <a:xfrm>
            <a:off x="7715484" y="1914724"/>
            <a:ext cx="3734292" cy="80752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85000" lnSpcReduction="20000"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75"/>
              </a:spcAft>
              <a:buSzPct val="80000"/>
              <a:defRPr/>
            </a:pPr>
            <a:r>
              <a:rPr kumimoji="0" lang="en-US" sz="1050" b="1" i="0" u="none" strike="noStrike" kern="0" cap="all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/>
              </a:rPr>
              <a:t>  </a:t>
            </a:r>
            <a:r>
              <a:rPr lang="en-US" sz="1050" b="1" kern="0" cap="all" dirty="0">
                <a:solidFill>
                  <a:srgbClr val="000000">
                    <a:lumMod val="85000"/>
                    <a:lumOff val="15000"/>
                  </a:srgbClr>
                </a:solidFill>
                <a:latin typeface="Avenir Next LT Pro"/>
              </a:rPr>
              <a:t>Lights CONTROL </a:t>
            </a:r>
            <a:r>
              <a:rPr kumimoji="0" lang="en-US" sz="1050" b="1" i="0" u="none" strike="noStrike" kern="0" cap="all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/>
              </a:rPr>
              <a:t>node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75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/>
              </a:rPr>
              <a:t>  Replicate Body Control Module behavior</a:t>
            </a:r>
            <a:endParaRPr lang="en-US" sz="105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venir Next LT Pro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75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lang="en-US" sz="1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Avenir Next LT Pro"/>
              </a:rPr>
              <a:t> 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/>
              </a:rPr>
              <a:t>· </a:t>
            </a:r>
            <a:r>
              <a:rPr lang="en-US" sz="1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Avenir Next LT Pro"/>
              </a:rPr>
              <a:t>Actuate lights (headlamps, turn indicators), horn and washer pump based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/>
              </a:rPr>
              <a:t> on input controller from HMI</a:t>
            </a:r>
            <a:endParaRPr lang="en-US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venir Next LT Pro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75"/>
              </a:spcAft>
              <a:buClrTx/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/>
              </a:rPr>
              <a:t>  · Communications </a:t>
            </a:r>
            <a:r>
              <a:rPr lang="en-US" sz="1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Avenir Next LT Pro"/>
              </a:rPr>
              <a:t>with other nodes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/>
              </a:rPr>
              <a:t>:  HMI, </a:t>
            </a:r>
            <a:r>
              <a:rPr lang="en-US" sz="1000" kern="0" dirty="0">
                <a:solidFill>
                  <a:srgbClr val="000000">
                    <a:lumMod val="85000"/>
                    <a:lumOff val="15000"/>
                  </a:srgbClr>
                </a:solidFill>
                <a:latin typeface="Avenir Next LT Pro"/>
              </a:rPr>
              <a:t>PCM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Avenir Next LT Pro"/>
              </a:rPr>
              <a:t>, Brake, Steering, Comfort</a:t>
            </a:r>
            <a:endParaRPr lang="en-US" sz="10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Avenir Next LT Pro"/>
            </a:endParaRPr>
          </a:p>
        </p:txBody>
      </p:sp>
      <p:pic>
        <p:nvPicPr>
          <p:cNvPr id="29" name="Graphic 28" descr="Processor with solid fill">
            <a:extLst>
              <a:ext uri="{FF2B5EF4-FFF2-40B4-BE49-F238E27FC236}">
                <a16:creationId xmlns:a16="http://schemas.microsoft.com/office/drawing/2014/main" id="{106F5DF7-52CD-272C-1EEF-C0C3564BFE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1106458" y="1914724"/>
            <a:ext cx="335280" cy="33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594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2D58BB8-C5B2-F880-C294-E62F3FFB6C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>
                <a:latin typeface="Poppins SemiBold"/>
                <a:cs typeface="Poppins SemiBold"/>
              </a:rPr>
              <a:t>04</a:t>
            </a:r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F67572-B87A-95B4-8AA6-2F2B7822A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2" y="1055757"/>
            <a:ext cx="4230687" cy="2374900"/>
          </a:xfrm>
        </p:spPr>
        <p:txBody>
          <a:bodyPr/>
          <a:lstStyle/>
          <a:p>
            <a:r>
              <a:rPr lang="en-GB">
                <a:latin typeface="Poppins SemiBold"/>
                <a:cs typeface="Poppins SemiBold"/>
              </a:rPr>
              <a:t>Brake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470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50FBCB-8CD0-D2C6-0647-983D8B92A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234DE9-8ED3-82EE-7DBB-2E40982A60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4774" y="1153266"/>
            <a:ext cx="11425752" cy="466724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69545" indent="-169545"/>
            <a:endParaRPr lang="en-US" altLang="en-US" dirty="0">
              <a:latin typeface="+mn-lt"/>
            </a:endParaRPr>
          </a:p>
          <a:p>
            <a:pPr marL="169545" indent="-169545"/>
            <a:endParaRPr lang="en-US" altLang="en-US" sz="2200" dirty="0">
              <a:solidFill>
                <a:srgbClr val="FFA015"/>
              </a:solidFill>
              <a:latin typeface="+mn-lt"/>
              <a:cs typeface="Arial"/>
            </a:endParaRPr>
          </a:p>
          <a:p>
            <a:pPr marL="169545" indent="-169545"/>
            <a:endParaRPr lang="en-US" altLang="en-US">
              <a:latin typeface="+mn-lt"/>
            </a:endParaRPr>
          </a:p>
        </p:txBody>
      </p:sp>
      <p:pic>
        <p:nvPicPr>
          <p:cNvPr id="2" name="Picture 1" descr="Curious Students: Over 2,938 Royalty-Free Licensable Stock Illustrations &amp;  Drawings | Shutterstock">
            <a:extLst>
              <a:ext uri="{FF2B5EF4-FFF2-40B4-BE49-F238E27FC236}">
                <a16:creationId xmlns:a16="http://schemas.microsoft.com/office/drawing/2014/main" id="{B17CC360-EB7D-3A43-B79D-E26185755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2959" y="1149724"/>
            <a:ext cx="4233582" cy="42335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0C9E87-5DF5-A00E-8A08-909A63A4C145}"/>
              </a:ext>
            </a:extLst>
          </p:cNvPr>
          <p:cNvSpPr txBox="1"/>
          <p:nvPr/>
        </p:nvSpPr>
        <p:spPr>
          <a:xfrm>
            <a:off x="768724" y="443753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200" b="1" dirty="0">
                <a:latin typeface="Poppins SemiBold"/>
              </a:rPr>
              <a:t>Exercise: BRAKE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35404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ircuit board with wires attached to it&#10;&#10;AI-generated content may be incorrect.">
            <a:extLst>
              <a:ext uri="{FF2B5EF4-FFF2-40B4-BE49-F238E27FC236}">
                <a16:creationId xmlns:a16="http://schemas.microsoft.com/office/drawing/2014/main" id="{0613CCA4-A8B2-EB18-F4D4-D6641B702D7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 l="4687"/>
          <a:stretch/>
        </p:blipFill>
        <p:spPr>
          <a:xfrm>
            <a:off x="3476625" y="10"/>
            <a:ext cx="8715374" cy="6857990"/>
          </a:xfr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DA08F5-5C28-EB88-C022-C237A65B4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1605035"/>
            <a:ext cx="2735891" cy="210857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BRAKE</a:t>
            </a:r>
          </a:p>
        </p:txBody>
      </p:sp>
    </p:spTree>
    <p:extLst>
      <p:ext uri="{BB962C8B-B14F-4D97-AF65-F5344CB8AC3E}">
        <p14:creationId xmlns:p14="http://schemas.microsoft.com/office/powerpoint/2010/main" val="1924404499"/>
      </p:ext>
    </p:extLst>
  </p:cSld>
  <p:clrMapOvr>
    <a:masterClrMapping/>
  </p:clrMapOvr>
</p:sld>
</file>

<file path=ppt/theme/theme1.xml><?xml version="1.0" encoding="utf-8"?>
<a:theme xmlns:a="http://schemas.openxmlformats.org/drawingml/2006/main" name="Light mode | title + logo">
  <a:themeElements>
    <a:clrScheme name="NXP Brand Colors 2">
      <a:dk1>
        <a:srgbClr val="000000"/>
      </a:dk1>
      <a:lt1>
        <a:srgbClr val="FFFFFF"/>
      </a:lt1>
      <a:dk2>
        <a:srgbClr val="262626"/>
      </a:dk2>
      <a:lt2>
        <a:srgbClr val="F7F5F1"/>
      </a:lt2>
      <a:accent1>
        <a:srgbClr val="0EAFE0"/>
      </a:accent1>
      <a:accent2>
        <a:srgbClr val="0068DF"/>
      </a:accent2>
      <a:accent3>
        <a:srgbClr val="69CA00"/>
      </a:accent3>
      <a:accent4>
        <a:srgbClr val="F9B500"/>
      </a:accent4>
      <a:accent5>
        <a:srgbClr val="FF7400"/>
      </a:accent5>
      <a:accent6>
        <a:srgbClr val="00A700"/>
      </a:accent6>
      <a:hlink>
        <a:srgbClr val="0EAFE0"/>
      </a:hlink>
      <a:folHlink>
        <a:srgbClr val="0EAFE0"/>
      </a:folHlink>
    </a:clrScheme>
    <a:fontScheme name="NXP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tIns="64008" bIns="64008" rtlCol="0" anchor="t"/>
      <a:lstStyle>
        <a:defPPr algn="l">
          <a:defRPr dirty="0" smtClean="0">
            <a:latin typeface="Poppins SemiBold" panose="00000700000000000000" pitchFamily="2" charset="0"/>
            <a:cs typeface="Poppins SemiBold" panose="00000700000000000000" pitchFamily="2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3" id="{00AFC2FD-70C9-0B4E-88C9-438C96535316}" vid="{DFDF4DA9-8B6A-C340-BD67-193EAEF2C2B8}"/>
    </a:ext>
  </a:extLst>
</a:theme>
</file>

<file path=ppt/theme/theme2.xml><?xml version="1.0" encoding="utf-8"?>
<a:theme xmlns:a="http://schemas.openxmlformats.org/drawingml/2006/main" name="Light mode | content layouts">
  <a:themeElements>
    <a:clrScheme name="NXP Brand Colors 2">
      <a:dk1>
        <a:srgbClr val="000000"/>
      </a:dk1>
      <a:lt1>
        <a:srgbClr val="FFFFFF"/>
      </a:lt1>
      <a:dk2>
        <a:srgbClr val="262626"/>
      </a:dk2>
      <a:lt2>
        <a:srgbClr val="F7F5F1"/>
      </a:lt2>
      <a:accent1>
        <a:srgbClr val="0EAFE0"/>
      </a:accent1>
      <a:accent2>
        <a:srgbClr val="0068DF"/>
      </a:accent2>
      <a:accent3>
        <a:srgbClr val="69CA00"/>
      </a:accent3>
      <a:accent4>
        <a:srgbClr val="F9B500"/>
      </a:accent4>
      <a:accent5>
        <a:srgbClr val="FF7400"/>
      </a:accent5>
      <a:accent6>
        <a:srgbClr val="00A700"/>
      </a:accent6>
      <a:hlink>
        <a:srgbClr val="0EAFE0"/>
      </a:hlink>
      <a:folHlink>
        <a:srgbClr val="0EAFE0"/>
      </a:folHlink>
    </a:clrScheme>
    <a:fontScheme name="NXP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tIns="64008" bIns="64008" rtlCol="0" anchor="t"/>
      <a:lstStyle>
        <a:defPPr algn="l">
          <a:defRPr dirty="0" smtClean="0">
            <a:latin typeface="Poppins SemiBold" panose="00000700000000000000" pitchFamily="2" charset="0"/>
            <a:cs typeface="Poppins SemiBold" panose="00000700000000000000" pitchFamily="2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3" id="{00AFC2FD-70C9-0B4E-88C9-438C96535316}" vid="{FAF803D6-8BEE-0B44-97F5-F6B70BC96B21}"/>
    </a:ext>
  </a:extLst>
</a:theme>
</file>

<file path=ppt/theme/theme3.xml><?xml version="1.0" encoding="utf-8"?>
<a:theme xmlns:a="http://schemas.openxmlformats.org/drawingml/2006/main" name="Dark mode | title + logo">
  <a:themeElements>
    <a:clrScheme name="NXP Brand Colors 2">
      <a:dk1>
        <a:srgbClr val="000000"/>
      </a:dk1>
      <a:lt1>
        <a:srgbClr val="FFFFFF"/>
      </a:lt1>
      <a:dk2>
        <a:srgbClr val="262626"/>
      </a:dk2>
      <a:lt2>
        <a:srgbClr val="F7F5F1"/>
      </a:lt2>
      <a:accent1>
        <a:srgbClr val="0EAFE0"/>
      </a:accent1>
      <a:accent2>
        <a:srgbClr val="0068DF"/>
      </a:accent2>
      <a:accent3>
        <a:srgbClr val="69CA00"/>
      </a:accent3>
      <a:accent4>
        <a:srgbClr val="F9B500"/>
      </a:accent4>
      <a:accent5>
        <a:srgbClr val="FF7400"/>
      </a:accent5>
      <a:accent6>
        <a:srgbClr val="00A700"/>
      </a:accent6>
      <a:hlink>
        <a:srgbClr val="0EAFE0"/>
      </a:hlink>
      <a:folHlink>
        <a:srgbClr val="0EAFE0"/>
      </a:folHlink>
    </a:clrScheme>
    <a:fontScheme name="NXP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tIns="64008" bIns="64008" rtlCol="0" anchor="t"/>
      <a:lstStyle>
        <a:defPPr algn="l">
          <a:defRPr dirty="0">
            <a:latin typeface="Poppins SemiBold" panose="00000700000000000000" pitchFamily="2" charset="0"/>
            <a:cs typeface="Poppins SemiBold" panose="00000700000000000000" pitchFamily="2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3" id="{00AFC2FD-70C9-0B4E-88C9-438C96535316}" vid="{1DF7A4DC-EE87-FD4D-846A-3208ABFAC9A1}"/>
    </a:ext>
  </a:extLst>
</a:theme>
</file>

<file path=ppt/theme/theme4.xml><?xml version="1.0" encoding="utf-8"?>
<a:theme xmlns:a="http://schemas.openxmlformats.org/drawingml/2006/main" name="Dark mode | content layouts">
  <a:themeElements>
    <a:clrScheme name="NXP Brand Colors 2">
      <a:dk1>
        <a:srgbClr val="000000"/>
      </a:dk1>
      <a:lt1>
        <a:srgbClr val="FFFFFF"/>
      </a:lt1>
      <a:dk2>
        <a:srgbClr val="262626"/>
      </a:dk2>
      <a:lt2>
        <a:srgbClr val="F7F5F1"/>
      </a:lt2>
      <a:accent1>
        <a:srgbClr val="0EAFE0"/>
      </a:accent1>
      <a:accent2>
        <a:srgbClr val="0068DF"/>
      </a:accent2>
      <a:accent3>
        <a:srgbClr val="69CA00"/>
      </a:accent3>
      <a:accent4>
        <a:srgbClr val="F9B500"/>
      </a:accent4>
      <a:accent5>
        <a:srgbClr val="FF7400"/>
      </a:accent5>
      <a:accent6>
        <a:srgbClr val="00A700"/>
      </a:accent6>
      <a:hlink>
        <a:srgbClr val="0EAFE0"/>
      </a:hlink>
      <a:folHlink>
        <a:srgbClr val="0EAFE0"/>
      </a:folHlink>
    </a:clrScheme>
    <a:fontScheme name="NXP Poppins">
      <a:majorFont>
        <a:latin typeface="Poppins SemiBold"/>
        <a:ea typeface=""/>
        <a:cs typeface=""/>
      </a:majorFont>
      <a:minorFont>
        <a:latin typeface="Poppi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tIns="64008" bIns="64008" rtlCol="0" anchor="t"/>
      <a:lstStyle>
        <a:defPPr algn="l">
          <a:defRPr dirty="0">
            <a:latin typeface="Poppins SemiBold" panose="00000700000000000000" pitchFamily="2" charset="0"/>
            <a:cs typeface="Poppins SemiBold" panose="00000700000000000000" pitchFamily="2" charset="0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3" id="{00AFC2FD-70C9-0B4E-88C9-438C96535316}" vid="{5BDF4D15-5D8C-5A4C-A125-42BAB6DFEDEE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1329bc6c-d70d-445c-87a8-25e3b313cf18">
      <UserInfo>
        <DisplayName>Birgit Ahlborn</DisplayName>
        <AccountId>28</AccountId>
        <AccountType/>
      </UserInfo>
      <UserInfo>
        <DisplayName>Melissa Dailey</DisplayName>
        <AccountId>70</AccountId>
        <AccountType/>
      </UserInfo>
      <UserInfo>
        <DisplayName>Jan Kiker</DisplayName>
        <AccountId>36</AccountId>
        <AccountType/>
      </UserInfo>
      <UserInfo>
        <DisplayName>Lindsey Strobel</DisplayName>
        <AccountId>148</AccountId>
        <AccountType/>
      </UserInfo>
      <UserInfo>
        <DisplayName>Ann-Kathrin Augustin</DisplayName>
        <AccountId>55</AccountId>
        <AccountType/>
      </UserInfo>
      <UserInfo>
        <DisplayName>Shelley McNamara</DisplayName>
        <AccountId>10</AccountId>
        <AccountType/>
      </UserInfo>
    </SharedWithUsers>
    <TaxCatchAll xmlns="c4672b8b-43e2-4139-8cd1-27ad03f081e7" xsi:nil="true"/>
    <lcf76f155ced4ddcb4097134ff3c332f xmlns="7febafd3-6786-47ff-9c6c-81c4ef2f6e84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3A6517D5B1E2468C1BE8937400ECFD" ma:contentTypeVersion="18" ma:contentTypeDescription="Create a new document." ma:contentTypeScope="" ma:versionID="9dc770323372d16d174378362d504689">
  <xsd:schema xmlns:xsd="http://www.w3.org/2001/XMLSchema" xmlns:xs="http://www.w3.org/2001/XMLSchema" xmlns:p="http://schemas.microsoft.com/office/2006/metadata/properties" xmlns:ns2="1329bc6c-d70d-445c-87a8-25e3b313cf18" xmlns:ns3="7febafd3-6786-47ff-9c6c-81c4ef2f6e84" xmlns:ns4="c4672b8b-43e2-4139-8cd1-27ad03f081e7" targetNamespace="http://schemas.microsoft.com/office/2006/metadata/properties" ma:root="true" ma:fieldsID="18048fdd4cef83e90fefbe071620f177" ns2:_="" ns3:_="" ns4:_="">
    <xsd:import namespace="1329bc6c-d70d-445c-87a8-25e3b313cf18"/>
    <xsd:import namespace="7febafd3-6786-47ff-9c6c-81c4ef2f6e84"/>
    <xsd:import namespace="c4672b8b-43e2-4139-8cd1-27ad03f081e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29bc6c-d70d-445c-87a8-25e3b313cf1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febafd3-6786-47ff-9c6c-81c4ef2f6e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4" nillable="true" ma:displayName="MediaServiceLocation" ma:internalName="MediaServiceLocatio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7ae9cabe-f4d8-44ae-a6f0-8d11cb15c1a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2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672b8b-43e2-4139-8cd1-27ad03f081e7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6d9752cc-9d48-461d-bad5-181180584064}" ma:internalName="TaxCatchAll" ma:showField="CatchAllData" ma:web="1329bc6c-d70d-445c-87a8-25e3b313cf1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8521B7-5C3E-4019-920B-6CEAFC0DCCDB}">
  <ds:schemaRefs>
    <ds:schemaRef ds:uri="1329bc6c-d70d-445c-87a8-25e3b313cf18"/>
    <ds:schemaRef ds:uri="7febafd3-6786-47ff-9c6c-81c4ef2f6e84"/>
    <ds:schemaRef ds:uri="c4672b8b-43e2-4139-8cd1-27ad03f081e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A478172-246F-474B-B02D-1D1CA3D3C255}">
  <ds:schemaRefs>
    <ds:schemaRef ds:uri="1329bc6c-d70d-445c-87a8-25e3b313cf18"/>
    <ds:schemaRef ds:uri="7febafd3-6786-47ff-9c6c-81c4ef2f6e84"/>
    <ds:schemaRef ds:uri="c4672b8b-43e2-4139-8cd1-27ad03f081e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B78E3B7-C7EB-4D3A-BB65-933A2D2300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NXP-Template-Light-Dark-Mode-Public</Template>
  <Application>Microsoft Office PowerPoint</Application>
  <PresentationFormat>Widescreen</PresentationFormat>
  <Slides>19</Slides>
  <Notes>4</Notes>
  <HiddenSlides>0</HiddenSlide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Light mode | title + logo</vt:lpstr>
      <vt:lpstr>Light mode | content layouts</vt:lpstr>
      <vt:lpstr>Dark mode | title + logo</vt:lpstr>
      <vt:lpstr>Dark mode | content layouts</vt:lpstr>
      <vt:lpstr>Embedded Systems</vt:lpstr>
      <vt:lpstr>Course Contents</vt:lpstr>
      <vt:lpstr>PowerPoint Presentation</vt:lpstr>
      <vt:lpstr>PowerPoint Presentation</vt:lpstr>
      <vt:lpstr>Exercise: RED-YELLOW-BLUE</vt:lpstr>
      <vt:lpstr>REPLI-CAR NETWORK</vt:lpstr>
      <vt:lpstr>Brake</vt:lpstr>
      <vt:lpstr>PowerPoint Presentation</vt:lpstr>
      <vt:lpstr>BRAKE</vt:lpstr>
      <vt:lpstr>PowerPoint Presentation</vt:lpstr>
      <vt:lpstr>Lights (LCN)</vt:lpstr>
      <vt:lpstr>PowerPoint Presentation</vt:lpstr>
      <vt:lpstr>LIGHTS</vt:lpstr>
      <vt:lpstr>PowerPoint Presentation</vt:lpstr>
      <vt:lpstr>PowerPoint Presentation</vt:lpstr>
      <vt:lpstr>FINAL SETUP</vt:lpstr>
      <vt:lpstr>FINAL SETUP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NXP Presentation Template — Public</dc:title>
  <dc:creator>Sorin Negulescu</dc:creator>
  <dc:description>V2.7, updated 01312024</dc:description>
  <cp:revision>29</cp:revision>
  <dcterms:created xsi:type="dcterms:W3CDTF">2024-07-28T15:51:13Z</dcterms:created>
  <dcterms:modified xsi:type="dcterms:W3CDTF">2025-06-04T13:48:53Z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0x010100BA3A6517D5B1E2468C1BE8937400ECFD</vt:lpwstr>
  </property>
  <property fmtid="{D5CDD505-2E9C-101B-9397-08002B2CF9AE}" pid="3" name="MediaServiceImageTags">
    <vt:lpwstr/>
  </property>
</Properties>
</file>

<file path=docProps/thumbnail.jpeg>
</file>